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2" r:id="rId6"/>
    <p:sldId id="261" r:id="rId7"/>
    <p:sldId id="260" r:id="rId8"/>
    <p:sldId id="263" r:id="rId9"/>
    <p:sldId id="264" r:id="rId10"/>
    <p:sldId id="265" r:id="rId11"/>
    <p:sldId id="266" r:id="rId12"/>
  </p:sldIdLst>
  <p:sldSz cx="12192000" cy="6858000"/>
  <p:notesSz cx="7010400" cy="9296400"/>
  <p:embeddedFontLst>
    <p:embeddedFont>
      <p:font typeface="Arial Narrow" panose="020B0606020202030204" pitchFamily="3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bold r:id="rId23"/>
      <p:italic r:id="rId24"/>
      <p:boldItalic r:id="rId25"/>
    </p:embeddedFont>
    <p:embeddedFont>
      <p:font typeface="Montserrat ExtraBold" panose="00000900000000000000" pitchFamily="2" charset="0"/>
      <p:bold r:id="rId26"/>
      <p:boldItalic r:id="rId27"/>
    </p:embeddedFont>
    <p:embeddedFont>
      <p:font typeface="Montserrat Medium" panose="000006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j82uulvmVeZ1OIi5xtGAP7YvC/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286AA5-CCC3-4013-95A4-024094A15D51}">
  <a:tblStyle styleId="{1C286AA5-CCC3-4013-95A4-024094A15D5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1E8"/>
          </a:solidFill>
        </a:fill>
      </a:tcStyle>
    </a:wholeTbl>
    <a:band1H>
      <a:tcTxStyle/>
      <a:tcStyle>
        <a:tcBdr/>
        <a:fill>
          <a:solidFill>
            <a:srgbClr val="FFE2CD"/>
          </a:solidFill>
        </a:fill>
      </a:tcStyle>
    </a:band1H>
    <a:band2H>
      <a:tcTxStyle/>
      <a:tcStyle>
        <a:tcBdr/>
      </a:tcStyle>
    </a:band2H>
    <a:band1V>
      <a:tcTxStyle/>
      <a:tcStyle>
        <a:tcBdr/>
        <a:fill>
          <a:solidFill>
            <a:srgbClr val="FFE2CD"/>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69" autoAdjust="0"/>
  </p:normalViewPr>
  <p:slideViewPr>
    <p:cSldViewPr snapToGrid="0">
      <p:cViewPr>
        <p:scale>
          <a:sx n="62" d="100"/>
          <a:sy n="62" d="100"/>
        </p:scale>
        <p:origin x="804"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dirty="0"/>
          </a:p>
        </p:txBody>
      </p:sp>
      <p:sp>
        <p:nvSpPr>
          <p:cNvPr id="159" name="Google Shape;15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10: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34" name="Google Shape;234;p10: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241" name="Google Shape;241;p1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2: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67" name="Google Shape;167;p2: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75" name="Google Shape;175;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3" name="Google Shape;183;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7: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p7: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6: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6: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0" name="Google Shape;200;p6: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5: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1" name="Google Shape;191;p5: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8: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18" name="Google Shape;218;p8: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9: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9: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t>Provide summary of Phase – 1.</a:t>
            </a:r>
            <a:endParaRPr dirty="0"/>
          </a:p>
          <a:p>
            <a:pPr marL="0" lvl="0" indent="0" algn="l" rtl="0">
              <a:lnSpc>
                <a:spcPct val="100000"/>
              </a:lnSpc>
              <a:spcBef>
                <a:spcPts val="0"/>
              </a:spcBef>
              <a:spcAft>
                <a:spcPts val="0"/>
              </a:spcAft>
              <a:buClr>
                <a:schemeClr val="dk1"/>
              </a:buClr>
              <a:buSzPts val="1100"/>
              <a:buFont typeface="Arial"/>
              <a:buNone/>
            </a:pPr>
            <a:r>
              <a:rPr lang="en-US" dirty="0"/>
              <a:t>Include the suggestions and improvements made.</a:t>
            </a:r>
            <a:endParaRPr dirty="0"/>
          </a:p>
          <a:p>
            <a:pPr marL="0" lvl="0" indent="0" algn="l" rtl="0">
              <a:lnSpc>
                <a:spcPct val="100000"/>
              </a:lnSpc>
              <a:spcBef>
                <a:spcPts val="0"/>
              </a:spcBef>
              <a:spcAft>
                <a:spcPts val="0"/>
              </a:spcAft>
              <a:buSzPts val="1400"/>
              <a:buNone/>
            </a:pPr>
            <a:endParaRPr dirty="0"/>
          </a:p>
        </p:txBody>
      </p:sp>
      <p:sp>
        <p:nvSpPr>
          <p:cNvPr id="226" name="Google Shape;226;p9: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3"/>
          <p:cNvSpPr txBox="1">
            <a:spLocks noGrp="1"/>
          </p:cNvSpPr>
          <p:nvPr>
            <p:ph type="ctrTitle"/>
          </p:nvPr>
        </p:nvSpPr>
        <p:spPr>
          <a:xfrm>
            <a:off x="2901200" y="2600133"/>
            <a:ext cx="6389700" cy="8595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4800"/>
              <a:buNone/>
              <a:defRPr sz="48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14" name="Google Shape;14;p13"/>
          <p:cNvSpPr txBox="1">
            <a:spLocks noGrp="1"/>
          </p:cNvSpPr>
          <p:nvPr>
            <p:ph type="subTitle" idx="1"/>
          </p:nvPr>
        </p:nvSpPr>
        <p:spPr>
          <a:xfrm>
            <a:off x="2725600" y="4939533"/>
            <a:ext cx="6740700" cy="619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22"/>
          <p:cNvSpPr txBox="1">
            <a:spLocks noGrp="1"/>
          </p:cNvSpPr>
          <p:nvPr>
            <p:ph type="title"/>
          </p:nvPr>
        </p:nvSpPr>
        <p:spPr>
          <a:xfrm>
            <a:off x="1239303" y="581577"/>
            <a:ext cx="3662100" cy="5454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4000"/>
              <a:buNone/>
              <a:defRPr sz="4000">
                <a:solidFill>
                  <a:schemeClr val="accent1"/>
                </a:solidFill>
              </a:defRPr>
            </a:lvl1pPr>
            <a:lvl2pPr lvl="1" algn="l">
              <a:lnSpc>
                <a:spcPct val="100000"/>
              </a:lnSpc>
              <a:spcBef>
                <a:spcPts val="0"/>
              </a:spcBef>
              <a:spcAft>
                <a:spcPts val="0"/>
              </a:spcAft>
              <a:buClr>
                <a:schemeClr val="accent1"/>
              </a:buClr>
              <a:buSzPts val="6400"/>
              <a:buNone/>
              <a:defRPr sz="6400">
                <a:solidFill>
                  <a:schemeClr val="accent1"/>
                </a:solidFill>
              </a:defRPr>
            </a:lvl2pPr>
            <a:lvl3pPr lvl="2" algn="l">
              <a:lnSpc>
                <a:spcPct val="100000"/>
              </a:lnSpc>
              <a:spcBef>
                <a:spcPts val="0"/>
              </a:spcBef>
              <a:spcAft>
                <a:spcPts val="0"/>
              </a:spcAft>
              <a:buClr>
                <a:schemeClr val="accent1"/>
              </a:buClr>
              <a:buSzPts val="6400"/>
              <a:buNone/>
              <a:defRPr sz="6400">
                <a:solidFill>
                  <a:schemeClr val="accent1"/>
                </a:solidFill>
              </a:defRPr>
            </a:lvl3pPr>
            <a:lvl4pPr lvl="3" algn="l">
              <a:lnSpc>
                <a:spcPct val="100000"/>
              </a:lnSpc>
              <a:spcBef>
                <a:spcPts val="0"/>
              </a:spcBef>
              <a:spcAft>
                <a:spcPts val="0"/>
              </a:spcAft>
              <a:buClr>
                <a:schemeClr val="accent1"/>
              </a:buClr>
              <a:buSzPts val="6400"/>
              <a:buNone/>
              <a:defRPr sz="6400">
                <a:solidFill>
                  <a:schemeClr val="accent1"/>
                </a:solidFill>
              </a:defRPr>
            </a:lvl4pPr>
            <a:lvl5pPr lvl="4" algn="l">
              <a:lnSpc>
                <a:spcPct val="100000"/>
              </a:lnSpc>
              <a:spcBef>
                <a:spcPts val="0"/>
              </a:spcBef>
              <a:spcAft>
                <a:spcPts val="0"/>
              </a:spcAft>
              <a:buClr>
                <a:schemeClr val="accent1"/>
              </a:buClr>
              <a:buSzPts val="6400"/>
              <a:buNone/>
              <a:defRPr sz="6400">
                <a:solidFill>
                  <a:schemeClr val="accent1"/>
                </a:solidFill>
              </a:defRPr>
            </a:lvl5pPr>
            <a:lvl6pPr lvl="5" algn="l">
              <a:lnSpc>
                <a:spcPct val="100000"/>
              </a:lnSpc>
              <a:spcBef>
                <a:spcPts val="0"/>
              </a:spcBef>
              <a:spcAft>
                <a:spcPts val="0"/>
              </a:spcAft>
              <a:buClr>
                <a:schemeClr val="accent1"/>
              </a:buClr>
              <a:buSzPts val="6400"/>
              <a:buNone/>
              <a:defRPr sz="6400">
                <a:solidFill>
                  <a:schemeClr val="accent1"/>
                </a:solidFill>
              </a:defRPr>
            </a:lvl6pPr>
            <a:lvl7pPr lvl="6" algn="l">
              <a:lnSpc>
                <a:spcPct val="100000"/>
              </a:lnSpc>
              <a:spcBef>
                <a:spcPts val="0"/>
              </a:spcBef>
              <a:spcAft>
                <a:spcPts val="0"/>
              </a:spcAft>
              <a:buClr>
                <a:schemeClr val="accent1"/>
              </a:buClr>
              <a:buSzPts val="6400"/>
              <a:buNone/>
              <a:defRPr sz="6400">
                <a:solidFill>
                  <a:schemeClr val="accent1"/>
                </a:solidFill>
              </a:defRPr>
            </a:lvl7pPr>
            <a:lvl8pPr lvl="7" algn="l">
              <a:lnSpc>
                <a:spcPct val="100000"/>
              </a:lnSpc>
              <a:spcBef>
                <a:spcPts val="0"/>
              </a:spcBef>
              <a:spcAft>
                <a:spcPts val="0"/>
              </a:spcAft>
              <a:buClr>
                <a:schemeClr val="accent1"/>
              </a:buClr>
              <a:buSzPts val="6400"/>
              <a:buNone/>
              <a:defRPr sz="6400">
                <a:solidFill>
                  <a:schemeClr val="accent1"/>
                </a:solidFill>
              </a:defRPr>
            </a:lvl8pPr>
            <a:lvl9pPr lvl="8" algn="l">
              <a:lnSpc>
                <a:spcPct val="100000"/>
              </a:lnSpc>
              <a:spcBef>
                <a:spcPts val="0"/>
              </a:spcBef>
              <a:spcAft>
                <a:spcPts val="0"/>
              </a:spcAft>
              <a:buClr>
                <a:schemeClr val="accent1"/>
              </a:buClr>
              <a:buSzPts val="6400"/>
              <a:buNone/>
              <a:defRPr sz="6400">
                <a:solidFill>
                  <a:schemeClr val="accent1"/>
                </a:solidFill>
              </a:defRPr>
            </a:lvl9pPr>
          </a:lstStyle>
          <a:p>
            <a:endParaRPr/>
          </a:p>
        </p:txBody>
      </p:sp>
      <p:pic>
        <p:nvPicPr>
          <p:cNvPr id="41" name="Google Shape;41;p22"/>
          <p:cNvPicPr preferRelativeResize="0"/>
          <p:nvPr/>
        </p:nvPicPr>
        <p:blipFill rotWithShape="1">
          <a:blip r:embed="rId3">
            <a:alphaModFix/>
          </a:blip>
          <a:srcRect/>
          <a:stretch/>
        </p:blipFill>
        <p:spPr>
          <a:xfrm rot="5400000">
            <a:off x="4371898" y="552066"/>
            <a:ext cx="10168735" cy="3845066"/>
          </a:xfrm>
          <a:prstGeom prst="rect">
            <a:avLst/>
          </a:prstGeom>
          <a:noFill/>
          <a:ln>
            <a:noFill/>
          </a:ln>
        </p:spPr>
      </p:pic>
      <p:pic>
        <p:nvPicPr>
          <p:cNvPr id="42" name="Google Shape;42;p22"/>
          <p:cNvPicPr preferRelativeResize="0"/>
          <p:nvPr/>
        </p:nvPicPr>
        <p:blipFill rotWithShape="1">
          <a:blip r:embed="rId3">
            <a:alphaModFix/>
          </a:blip>
          <a:src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23"/>
          <p:cNvSpPr txBox="1">
            <a:spLocks noGrp="1"/>
          </p:cNvSpPr>
          <p:nvPr>
            <p:ph type="subTitle" idx="1"/>
          </p:nvPr>
        </p:nvSpPr>
        <p:spPr>
          <a:xfrm>
            <a:off x="1251333" y="2359433"/>
            <a:ext cx="3828900" cy="1646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2"/>
              </a:buClr>
              <a:buSzPts val="2100"/>
              <a:buNone/>
              <a:defRPr sz="21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5" name="Google Shape;45;p23"/>
          <p:cNvSpPr txBox="1">
            <a:spLocks noGrp="1"/>
          </p:cNvSpPr>
          <p:nvPr>
            <p:ph type="body" idx="2"/>
          </p:nvPr>
        </p:nvSpPr>
        <p:spPr>
          <a:xfrm>
            <a:off x="6271167" y="1212800"/>
            <a:ext cx="4625100" cy="44325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
        <p:nvSpPr>
          <p:cNvPr id="46" name="Google Shape;46;p23"/>
          <p:cNvSpPr txBox="1">
            <a:spLocks noGrp="1"/>
          </p:cNvSpPr>
          <p:nvPr>
            <p:ph type="title"/>
          </p:nvPr>
        </p:nvSpPr>
        <p:spPr>
          <a:xfrm>
            <a:off x="1251333" y="593367"/>
            <a:ext cx="42984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24"/>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26"/>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52" name="Google Shape;52;p26"/>
          <p:cNvSpPr txBox="1">
            <a:spLocks noGrp="1"/>
          </p:cNvSpPr>
          <p:nvPr>
            <p:ph type="body" idx="1"/>
          </p:nvPr>
        </p:nvSpPr>
        <p:spPr>
          <a:xfrm>
            <a:off x="1251333" y="1661367"/>
            <a:ext cx="9562800" cy="4053300"/>
          </a:xfrm>
          <a:prstGeom prst="rect">
            <a:avLst/>
          </a:prstGeom>
          <a:noFill/>
          <a:ln>
            <a:noFill/>
          </a:ln>
        </p:spPr>
        <p:txBody>
          <a:bodyPr spcFirstLastPara="1" wrap="square" lIns="121900" tIns="121900" rIns="121900" bIns="121900" anchor="t" anchorCtr="0">
            <a:noAutofit/>
          </a:bodyPr>
          <a:lstStyle>
            <a:lvl1pPr marL="457200" lvl="0" indent="-323850" algn="l">
              <a:lnSpc>
                <a:spcPct val="100000"/>
              </a:lnSpc>
              <a:spcBef>
                <a:spcPts val="0"/>
              </a:spcBef>
              <a:spcAft>
                <a:spcPts val="0"/>
              </a:spcAft>
              <a:buClr>
                <a:schemeClr val="lt1"/>
              </a:buClr>
              <a:buSzPts val="1500"/>
              <a:buChar char="●"/>
              <a:defRPr sz="1500">
                <a:solidFill>
                  <a:schemeClr val="lt1"/>
                </a:solidFill>
              </a:defRPr>
            </a:lvl1pPr>
            <a:lvl2pPr marL="914400" lvl="1" indent="-323850" algn="l">
              <a:lnSpc>
                <a:spcPct val="100000"/>
              </a:lnSpc>
              <a:spcBef>
                <a:spcPts val="2100"/>
              </a:spcBef>
              <a:spcAft>
                <a:spcPts val="0"/>
              </a:spcAft>
              <a:buClr>
                <a:schemeClr val="lt1"/>
              </a:buClr>
              <a:buSzPts val="1500"/>
              <a:buChar char="○"/>
              <a:defRPr sz="1500">
                <a:solidFill>
                  <a:schemeClr val="lt1"/>
                </a:solidFill>
              </a:defRPr>
            </a:lvl2pPr>
            <a:lvl3pPr marL="1371600" lvl="2" indent="-323850" algn="l">
              <a:lnSpc>
                <a:spcPct val="100000"/>
              </a:lnSpc>
              <a:spcBef>
                <a:spcPts val="2100"/>
              </a:spcBef>
              <a:spcAft>
                <a:spcPts val="0"/>
              </a:spcAft>
              <a:buClr>
                <a:schemeClr val="lt1"/>
              </a:buClr>
              <a:buSzPts val="1500"/>
              <a:buChar char="■"/>
              <a:defRPr sz="1500">
                <a:solidFill>
                  <a:schemeClr val="lt1"/>
                </a:solidFill>
              </a:defRPr>
            </a:lvl3pPr>
            <a:lvl4pPr marL="1828800" lvl="3" indent="-323850" algn="l">
              <a:lnSpc>
                <a:spcPct val="100000"/>
              </a:lnSpc>
              <a:spcBef>
                <a:spcPts val="2100"/>
              </a:spcBef>
              <a:spcAft>
                <a:spcPts val="0"/>
              </a:spcAft>
              <a:buClr>
                <a:schemeClr val="lt1"/>
              </a:buClr>
              <a:buSzPts val="1500"/>
              <a:buChar char="●"/>
              <a:defRPr sz="1500">
                <a:solidFill>
                  <a:schemeClr val="lt1"/>
                </a:solidFill>
              </a:defRPr>
            </a:lvl4pPr>
            <a:lvl5pPr marL="2286000" lvl="4" indent="-323850" algn="l">
              <a:lnSpc>
                <a:spcPct val="100000"/>
              </a:lnSpc>
              <a:spcBef>
                <a:spcPts val="2100"/>
              </a:spcBef>
              <a:spcAft>
                <a:spcPts val="0"/>
              </a:spcAft>
              <a:buClr>
                <a:schemeClr val="lt1"/>
              </a:buClr>
              <a:buSzPts val="1500"/>
              <a:buChar char="○"/>
              <a:defRPr sz="1500">
                <a:solidFill>
                  <a:schemeClr val="lt1"/>
                </a:solidFill>
              </a:defRPr>
            </a:lvl5pPr>
            <a:lvl6pPr marL="2743200" lvl="5" indent="-323850" algn="l">
              <a:lnSpc>
                <a:spcPct val="100000"/>
              </a:lnSpc>
              <a:spcBef>
                <a:spcPts val="2100"/>
              </a:spcBef>
              <a:spcAft>
                <a:spcPts val="0"/>
              </a:spcAft>
              <a:buClr>
                <a:schemeClr val="lt1"/>
              </a:buClr>
              <a:buSzPts val="1500"/>
              <a:buChar char="■"/>
              <a:defRPr sz="1500">
                <a:solidFill>
                  <a:schemeClr val="lt1"/>
                </a:solidFill>
              </a:defRPr>
            </a:lvl6pPr>
            <a:lvl7pPr marL="3200400" lvl="6" indent="-323850" algn="l">
              <a:lnSpc>
                <a:spcPct val="100000"/>
              </a:lnSpc>
              <a:spcBef>
                <a:spcPts val="2100"/>
              </a:spcBef>
              <a:spcAft>
                <a:spcPts val="0"/>
              </a:spcAft>
              <a:buClr>
                <a:schemeClr val="lt1"/>
              </a:buClr>
              <a:buSzPts val="1500"/>
              <a:buChar char="●"/>
              <a:defRPr sz="1500">
                <a:solidFill>
                  <a:schemeClr val="lt1"/>
                </a:solidFill>
              </a:defRPr>
            </a:lvl7pPr>
            <a:lvl8pPr marL="3657600" lvl="7" indent="-323850" algn="l">
              <a:lnSpc>
                <a:spcPct val="100000"/>
              </a:lnSpc>
              <a:spcBef>
                <a:spcPts val="2100"/>
              </a:spcBef>
              <a:spcAft>
                <a:spcPts val="0"/>
              </a:spcAft>
              <a:buClr>
                <a:schemeClr val="lt1"/>
              </a:buClr>
              <a:buSzPts val="1500"/>
              <a:buChar char="○"/>
              <a:defRPr sz="1500">
                <a:solidFill>
                  <a:schemeClr val="lt1"/>
                </a:solidFill>
              </a:defRPr>
            </a:lvl8pPr>
            <a:lvl9pPr marL="4114800" lvl="8" indent="-323850" algn="l">
              <a:lnSpc>
                <a:spcPct val="100000"/>
              </a:lnSpc>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27"/>
          <p:cNvSpPr txBox="1">
            <a:spLocks noGrp="1"/>
          </p:cNvSpPr>
          <p:nvPr>
            <p:ph type="title"/>
          </p:nvPr>
        </p:nvSpPr>
        <p:spPr>
          <a:xfrm>
            <a:off x="4717996" y="34874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55" name="Google Shape;55;p27"/>
          <p:cNvSpPr txBox="1">
            <a:spLocks noGrp="1"/>
          </p:cNvSpPr>
          <p:nvPr>
            <p:ph type="subTitle" idx="1"/>
          </p:nvPr>
        </p:nvSpPr>
        <p:spPr>
          <a:xfrm>
            <a:off x="4717996" y="41974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6" name="Google Shape;56;p27"/>
          <p:cNvSpPr txBox="1">
            <a:spLocks noGrp="1"/>
          </p:cNvSpPr>
          <p:nvPr>
            <p:ph type="title" idx="2"/>
          </p:nvPr>
        </p:nvSpPr>
        <p:spPr>
          <a:xfrm>
            <a:off x="8038071" y="34874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57" name="Google Shape;57;p27"/>
          <p:cNvSpPr txBox="1">
            <a:spLocks noGrp="1"/>
          </p:cNvSpPr>
          <p:nvPr>
            <p:ph type="subTitle" idx="3"/>
          </p:nvPr>
        </p:nvSpPr>
        <p:spPr>
          <a:xfrm>
            <a:off x="8038071" y="41974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8" name="Google Shape;58;p27"/>
          <p:cNvSpPr txBox="1">
            <a:spLocks noGrp="1"/>
          </p:cNvSpPr>
          <p:nvPr>
            <p:ph type="title" idx="4"/>
          </p:nvPr>
        </p:nvSpPr>
        <p:spPr>
          <a:xfrm>
            <a:off x="1397929" y="34874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59" name="Google Shape;59;p27"/>
          <p:cNvSpPr txBox="1">
            <a:spLocks noGrp="1"/>
          </p:cNvSpPr>
          <p:nvPr>
            <p:ph type="subTitle" idx="5"/>
          </p:nvPr>
        </p:nvSpPr>
        <p:spPr>
          <a:xfrm>
            <a:off x="1397929" y="41974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0" name="Google Shape;60;p27"/>
          <p:cNvSpPr txBox="1">
            <a:spLocks noGrp="1"/>
          </p:cNvSpPr>
          <p:nvPr>
            <p:ph type="title" idx="6"/>
          </p:nvPr>
        </p:nvSpPr>
        <p:spPr>
          <a:xfrm>
            <a:off x="1397933" y="2360933"/>
            <a:ext cx="27561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endParaRPr/>
          </a:p>
        </p:txBody>
      </p:sp>
      <p:sp>
        <p:nvSpPr>
          <p:cNvPr id="61" name="Google Shape;61;p27"/>
          <p:cNvSpPr txBox="1">
            <a:spLocks noGrp="1"/>
          </p:cNvSpPr>
          <p:nvPr>
            <p:ph type="title" idx="7"/>
          </p:nvPr>
        </p:nvSpPr>
        <p:spPr>
          <a:xfrm>
            <a:off x="4718000" y="2360933"/>
            <a:ext cx="27561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endParaRPr/>
          </a:p>
        </p:txBody>
      </p:sp>
      <p:sp>
        <p:nvSpPr>
          <p:cNvPr id="62" name="Google Shape;62;p27"/>
          <p:cNvSpPr txBox="1">
            <a:spLocks noGrp="1"/>
          </p:cNvSpPr>
          <p:nvPr>
            <p:ph type="title" idx="8"/>
          </p:nvPr>
        </p:nvSpPr>
        <p:spPr>
          <a:xfrm>
            <a:off x="8038067" y="2360933"/>
            <a:ext cx="27561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2"/>
              </a:buClr>
              <a:buSzPts val="4800"/>
              <a:buNone/>
              <a:defRPr sz="4800">
                <a:solidFill>
                  <a:schemeClr val="lt2"/>
                </a:solidFill>
              </a:defRPr>
            </a:lvl1pPr>
            <a:lvl2pPr lvl="1" algn="ctr">
              <a:lnSpc>
                <a:spcPct val="100000"/>
              </a:lnSpc>
              <a:spcBef>
                <a:spcPts val="0"/>
              </a:spcBef>
              <a:spcAft>
                <a:spcPts val="0"/>
              </a:spcAft>
              <a:buClr>
                <a:schemeClr val="lt2"/>
              </a:buClr>
              <a:buSzPts val="4800"/>
              <a:buNone/>
              <a:defRPr sz="4800">
                <a:solidFill>
                  <a:schemeClr val="lt2"/>
                </a:solidFill>
              </a:defRPr>
            </a:lvl2pPr>
            <a:lvl3pPr lvl="2" algn="ctr">
              <a:lnSpc>
                <a:spcPct val="100000"/>
              </a:lnSpc>
              <a:spcBef>
                <a:spcPts val="0"/>
              </a:spcBef>
              <a:spcAft>
                <a:spcPts val="0"/>
              </a:spcAft>
              <a:buClr>
                <a:schemeClr val="lt2"/>
              </a:buClr>
              <a:buSzPts val="4800"/>
              <a:buNone/>
              <a:defRPr sz="4800">
                <a:solidFill>
                  <a:schemeClr val="lt2"/>
                </a:solidFill>
              </a:defRPr>
            </a:lvl3pPr>
            <a:lvl4pPr lvl="3" algn="ctr">
              <a:lnSpc>
                <a:spcPct val="100000"/>
              </a:lnSpc>
              <a:spcBef>
                <a:spcPts val="0"/>
              </a:spcBef>
              <a:spcAft>
                <a:spcPts val="0"/>
              </a:spcAft>
              <a:buClr>
                <a:schemeClr val="lt2"/>
              </a:buClr>
              <a:buSzPts val="4800"/>
              <a:buNone/>
              <a:defRPr sz="4800">
                <a:solidFill>
                  <a:schemeClr val="lt2"/>
                </a:solidFill>
              </a:defRPr>
            </a:lvl4pPr>
            <a:lvl5pPr lvl="4" algn="ctr">
              <a:lnSpc>
                <a:spcPct val="100000"/>
              </a:lnSpc>
              <a:spcBef>
                <a:spcPts val="0"/>
              </a:spcBef>
              <a:spcAft>
                <a:spcPts val="0"/>
              </a:spcAft>
              <a:buClr>
                <a:schemeClr val="lt2"/>
              </a:buClr>
              <a:buSzPts val="4800"/>
              <a:buNone/>
              <a:defRPr sz="4800">
                <a:solidFill>
                  <a:schemeClr val="lt2"/>
                </a:solidFill>
              </a:defRPr>
            </a:lvl5pPr>
            <a:lvl6pPr lvl="5" algn="ctr">
              <a:lnSpc>
                <a:spcPct val="100000"/>
              </a:lnSpc>
              <a:spcBef>
                <a:spcPts val="0"/>
              </a:spcBef>
              <a:spcAft>
                <a:spcPts val="0"/>
              </a:spcAft>
              <a:buClr>
                <a:schemeClr val="lt2"/>
              </a:buClr>
              <a:buSzPts val="4800"/>
              <a:buNone/>
              <a:defRPr sz="4800">
                <a:solidFill>
                  <a:schemeClr val="lt2"/>
                </a:solidFill>
              </a:defRPr>
            </a:lvl6pPr>
            <a:lvl7pPr lvl="6" algn="ctr">
              <a:lnSpc>
                <a:spcPct val="100000"/>
              </a:lnSpc>
              <a:spcBef>
                <a:spcPts val="0"/>
              </a:spcBef>
              <a:spcAft>
                <a:spcPts val="0"/>
              </a:spcAft>
              <a:buClr>
                <a:schemeClr val="lt2"/>
              </a:buClr>
              <a:buSzPts val="4800"/>
              <a:buNone/>
              <a:defRPr sz="4800">
                <a:solidFill>
                  <a:schemeClr val="lt2"/>
                </a:solidFill>
              </a:defRPr>
            </a:lvl7pPr>
            <a:lvl8pPr lvl="7" algn="ctr">
              <a:lnSpc>
                <a:spcPct val="100000"/>
              </a:lnSpc>
              <a:spcBef>
                <a:spcPts val="0"/>
              </a:spcBef>
              <a:spcAft>
                <a:spcPts val="0"/>
              </a:spcAft>
              <a:buClr>
                <a:schemeClr val="lt2"/>
              </a:buClr>
              <a:buSzPts val="4800"/>
              <a:buNone/>
              <a:defRPr sz="4800">
                <a:solidFill>
                  <a:schemeClr val="lt2"/>
                </a:solidFill>
              </a:defRPr>
            </a:lvl8pPr>
            <a:lvl9pPr lvl="8" algn="ctr">
              <a:lnSpc>
                <a:spcPct val="100000"/>
              </a:lnSpc>
              <a:spcBef>
                <a:spcPts val="0"/>
              </a:spcBef>
              <a:spcAft>
                <a:spcPts val="0"/>
              </a:spcAft>
              <a:buClr>
                <a:schemeClr val="lt2"/>
              </a:buClr>
              <a:buSzPts val="4800"/>
              <a:buNone/>
              <a:defRPr sz="48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28"/>
          <p:cNvSpPr txBox="1">
            <a:spLocks noGrp="1"/>
          </p:cNvSpPr>
          <p:nvPr>
            <p:ph type="title"/>
          </p:nvPr>
        </p:nvSpPr>
        <p:spPr>
          <a:xfrm>
            <a:off x="2583117" y="3284233"/>
            <a:ext cx="31869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65" name="Google Shape;65;p28"/>
          <p:cNvSpPr txBox="1">
            <a:spLocks noGrp="1"/>
          </p:cNvSpPr>
          <p:nvPr>
            <p:ph type="subTitle" idx="1"/>
          </p:nvPr>
        </p:nvSpPr>
        <p:spPr>
          <a:xfrm>
            <a:off x="2583117" y="4197433"/>
            <a:ext cx="31869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6" name="Google Shape;66;p28"/>
          <p:cNvSpPr txBox="1">
            <a:spLocks noGrp="1"/>
          </p:cNvSpPr>
          <p:nvPr>
            <p:ph type="title" idx="2"/>
          </p:nvPr>
        </p:nvSpPr>
        <p:spPr>
          <a:xfrm>
            <a:off x="6422083" y="3284233"/>
            <a:ext cx="31869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67" name="Google Shape;67;p28"/>
          <p:cNvSpPr txBox="1">
            <a:spLocks noGrp="1"/>
          </p:cNvSpPr>
          <p:nvPr>
            <p:ph type="subTitle" idx="3"/>
          </p:nvPr>
        </p:nvSpPr>
        <p:spPr>
          <a:xfrm>
            <a:off x="6422083" y="4197433"/>
            <a:ext cx="31869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8" name="Google Shape;68;p28"/>
          <p:cNvSpPr txBox="1">
            <a:spLocks noGrp="1"/>
          </p:cNvSpPr>
          <p:nvPr>
            <p:ph type="title" idx="4"/>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29"/>
          <p:cNvSpPr txBox="1">
            <a:spLocks noGrp="1"/>
          </p:cNvSpPr>
          <p:nvPr>
            <p:ph type="title"/>
          </p:nvPr>
        </p:nvSpPr>
        <p:spPr>
          <a:xfrm>
            <a:off x="4717996" y="36906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71" name="Google Shape;71;p29"/>
          <p:cNvSpPr txBox="1">
            <a:spLocks noGrp="1"/>
          </p:cNvSpPr>
          <p:nvPr>
            <p:ph type="subTitle" idx="1"/>
          </p:nvPr>
        </p:nvSpPr>
        <p:spPr>
          <a:xfrm>
            <a:off x="4717996" y="46038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2" name="Google Shape;72;p29"/>
          <p:cNvSpPr txBox="1">
            <a:spLocks noGrp="1"/>
          </p:cNvSpPr>
          <p:nvPr>
            <p:ph type="title" idx="2"/>
          </p:nvPr>
        </p:nvSpPr>
        <p:spPr>
          <a:xfrm>
            <a:off x="8038071" y="36906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73" name="Google Shape;73;p29"/>
          <p:cNvSpPr txBox="1">
            <a:spLocks noGrp="1"/>
          </p:cNvSpPr>
          <p:nvPr>
            <p:ph type="subTitle" idx="3"/>
          </p:nvPr>
        </p:nvSpPr>
        <p:spPr>
          <a:xfrm>
            <a:off x="8038071" y="46038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4" name="Google Shape;74;p29"/>
          <p:cNvSpPr txBox="1">
            <a:spLocks noGrp="1"/>
          </p:cNvSpPr>
          <p:nvPr>
            <p:ph type="title" idx="4"/>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75" name="Google Shape;75;p29"/>
          <p:cNvSpPr txBox="1">
            <a:spLocks noGrp="1"/>
          </p:cNvSpPr>
          <p:nvPr>
            <p:ph type="title" idx="5"/>
          </p:nvPr>
        </p:nvSpPr>
        <p:spPr>
          <a:xfrm>
            <a:off x="1397929" y="3690633"/>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76" name="Google Shape;76;p29"/>
          <p:cNvSpPr txBox="1">
            <a:spLocks noGrp="1"/>
          </p:cNvSpPr>
          <p:nvPr>
            <p:ph type="subTitle" idx="6"/>
          </p:nvPr>
        </p:nvSpPr>
        <p:spPr>
          <a:xfrm>
            <a:off x="1397929" y="4603833"/>
            <a:ext cx="2756100" cy="1646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30"/>
          <p:cNvSpPr txBox="1">
            <a:spLocks noGrp="1"/>
          </p:cNvSpPr>
          <p:nvPr>
            <p:ph type="ctrTitle"/>
          </p:nvPr>
        </p:nvSpPr>
        <p:spPr>
          <a:xfrm>
            <a:off x="1698000" y="1825333"/>
            <a:ext cx="8796000" cy="28131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6000"/>
              <a:buNone/>
              <a:defRPr sz="6000" b="1">
                <a:solidFill>
                  <a:schemeClr val="lt1"/>
                </a:solidFill>
              </a:defRPr>
            </a:lvl1pPr>
            <a:lvl2pPr lvl="1" algn="ctr">
              <a:lnSpc>
                <a:spcPct val="100000"/>
              </a:lnSpc>
              <a:spcBef>
                <a:spcPts val="0"/>
              </a:spcBef>
              <a:spcAft>
                <a:spcPts val="0"/>
              </a:spcAft>
              <a:buClr>
                <a:schemeClr val="lt1"/>
              </a:buClr>
              <a:buSzPts val="4800"/>
              <a:buNone/>
              <a:defRPr sz="4800" b="1">
                <a:solidFill>
                  <a:schemeClr val="lt1"/>
                </a:solidFill>
              </a:defRPr>
            </a:lvl2pPr>
            <a:lvl3pPr lvl="2" algn="ctr">
              <a:lnSpc>
                <a:spcPct val="100000"/>
              </a:lnSpc>
              <a:spcBef>
                <a:spcPts val="0"/>
              </a:spcBef>
              <a:spcAft>
                <a:spcPts val="0"/>
              </a:spcAft>
              <a:buClr>
                <a:schemeClr val="lt1"/>
              </a:buClr>
              <a:buSzPts val="4800"/>
              <a:buNone/>
              <a:defRPr sz="4800" b="1">
                <a:solidFill>
                  <a:schemeClr val="lt1"/>
                </a:solidFill>
              </a:defRPr>
            </a:lvl3pPr>
            <a:lvl4pPr lvl="3" algn="ctr">
              <a:lnSpc>
                <a:spcPct val="100000"/>
              </a:lnSpc>
              <a:spcBef>
                <a:spcPts val="0"/>
              </a:spcBef>
              <a:spcAft>
                <a:spcPts val="0"/>
              </a:spcAft>
              <a:buClr>
                <a:schemeClr val="lt1"/>
              </a:buClr>
              <a:buSzPts val="4800"/>
              <a:buNone/>
              <a:defRPr sz="4800" b="1">
                <a:solidFill>
                  <a:schemeClr val="lt1"/>
                </a:solidFill>
              </a:defRPr>
            </a:lvl4pPr>
            <a:lvl5pPr lvl="4" algn="ctr">
              <a:lnSpc>
                <a:spcPct val="100000"/>
              </a:lnSpc>
              <a:spcBef>
                <a:spcPts val="0"/>
              </a:spcBef>
              <a:spcAft>
                <a:spcPts val="0"/>
              </a:spcAft>
              <a:buClr>
                <a:schemeClr val="lt1"/>
              </a:buClr>
              <a:buSzPts val="4800"/>
              <a:buNone/>
              <a:defRPr sz="4800" b="1">
                <a:solidFill>
                  <a:schemeClr val="lt1"/>
                </a:solidFill>
              </a:defRPr>
            </a:lvl5pPr>
            <a:lvl6pPr lvl="5" algn="ctr">
              <a:lnSpc>
                <a:spcPct val="100000"/>
              </a:lnSpc>
              <a:spcBef>
                <a:spcPts val="0"/>
              </a:spcBef>
              <a:spcAft>
                <a:spcPts val="0"/>
              </a:spcAft>
              <a:buClr>
                <a:schemeClr val="lt1"/>
              </a:buClr>
              <a:buSzPts val="4800"/>
              <a:buNone/>
              <a:defRPr sz="4800" b="1">
                <a:solidFill>
                  <a:schemeClr val="lt1"/>
                </a:solidFill>
              </a:defRPr>
            </a:lvl6pPr>
            <a:lvl7pPr lvl="6" algn="ctr">
              <a:lnSpc>
                <a:spcPct val="100000"/>
              </a:lnSpc>
              <a:spcBef>
                <a:spcPts val="0"/>
              </a:spcBef>
              <a:spcAft>
                <a:spcPts val="0"/>
              </a:spcAft>
              <a:buClr>
                <a:schemeClr val="lt1"/>
              </a:buClr>
              <a:buSzPts val="4800"/>
              <a:buNone/>
              <a:defRPr sz="4800" b="1">
                <a:solidFill>
                  <a:schemeClr val="lt1"/>
                </a:solidFill>
              </a:defRPr>
            </a:lvl7pPr>
            <a:lvl8pPr lvl="7" algn="ctr">
              <a:lnSpc>
                <a:spcPct val="100000"/>
              </a:lnSpc>
              <a:spcBef>
                <a:spcPts val="0"/>
              </a:spcBef>
              <a:spcAft>
                <a:spcPts val="0"/>
              </a:spcAft>
              <a:buClr>
                <a:schemeClr val="lt1"/>
              </a:buClr>
              <a:buSzPts val="4800"/>
              <a:buNone/>
              <a:defRPr sz="4800" b="1">
                <a:solidFill>
                  <a:schemeClr val="lt1"/>
                </a:solidFill>
              </a:defRPr>
            </a:lvl8pPr>
            <a:lvl9pPr lvl="8" algn="ctr">
              <a:lnSpc>
                <a:spcPct val="100000"/>
              </a:lnSpc>
              <a:spcBef>
                <a:spcPts val="0"/>
              </a:spcBef>
              <a:spcAft>
                <a:spcPts val="0"/>
              </a:spcAft>
              <a:buClr>
                <a:schemeClr val="lt1"/>
              </a:buClr>
              <a:buSzPts val="4800"/>
              <a:buNone/>
              <a:defRPr sz="4800" b="1">
                <a:solidFill>
                  <a:schemeClr val="lt1"/>
                </a:solidFill>
              </a:defRPr>
            </a:lvl9pPr>
          </a:lstStyle>
          <a:p>
            <a:endParaRPr/>
          </a:p>
        </p:txBody>
      </p:sp>
      <p:sp>
        <p:nvSpPr>
          <p:cNvPr id="79" name="Google Shape;79;p30"/>
          <p:cNvSpPr txBox="1">
            <a:spLocks noGrp="1"/>
          </p:cNvSpPr>
          <p:nvPr>
            <p:ph type="subTitle" idx="1"/>
          </p:nvPr>
        </p:nvSpPr>
        <p:spPr>
          <a:xfrm>
            <a:off x="3309200" y="3359367"/>
            <a:ext cx="5573700" cy="619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1251333" y="593367"/>
            <a:ext cx="62697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 name="Google Shape;17;p14"/>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32"/>
          <p:cNvSpPr txBox="1">
            <a:spLocks noGrp="1"/>
          </p:cNvSpPr>
          <p:nvPr>
            <p:ph type="title"/>
          </p:nvPr>
        </p:nvSpPr>
        <p:spPr>
          <a:xfrm>
            <a:off x="1251333" y="593367"/>
            <a:ext cx="62697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33"/>
          <p:cNvSpPr txBox="1">
            <a:spLocks noGrp="1"/>
          </p:cNvSpPr>
          <p:nvPr>
            <p:ph type="title"/>
          </p:nvPr>
        </p:nvSpPr>
        <p:spPr>
          <a:xfrm>
            <a:off x="1251333" y="593367"/>
            <a:ext cx="62697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34"/>
          <p:cNvSpPr txBox="1">
            <a:spLocks noGrp="1"/>
          </p:cNvSpPr>
          <p:nvPr>
            <p:ph type="title"/>
          </p:nvPr>
        </p:nvSpPr>
        <p:spPr>
          <a:xfrm>
            <a:off x="1251333" y="593367"/>
            <a:ext cx="62697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35"/>
          <p:cNvSpPr txBox="1">
            <a:spLocks noGrp="1"/>
          </p:cNvSpPr>
          <p:nvPr>
            <p:ph type="title"/>
          </p:nvPr>
        </p:nvSpPr>
        <p:spPr>
          <a:xfrm>
            <a:off x="1251333" y="593367"/>
            <a:ext cx="6619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90" name="Google Shape;90;p35"/>
          <p:cNvSpPr txBox="1">
            <a:spLocks noGrp="1"/>
          </p:cNvSpPr>
          <p:nvPr>
            <p:ph type="body" idx="1"/>
          </p:nvPr>
        </p:nvSpPr>
        <p:spPr>
          <a:xfrm>
            <a:off x="1422988" y="3535700"/>
            <a:ext cx="4345200" cy="2394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13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
        <p:nvSpPr>
          <p:cNvPr id="91" name="Google Shape;91;p35"/>
          <p:cNvSpPr txBox="1">
            <a:spLocks noGrp="1"/>
          </p:cNvSpPr>
          <p:nvPr>
            <p:ph type="body" idx="2"/>
          </p:nvPr>
        </p:nvSpPr>
        <p:spPr>
          <a:xfrm>
            <a:off x="6231803" y="3535700"/>
            <a:ext cx="4345200" cy="23940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13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
        <p:nvSpPr>
          <p:cNvPr id="92" name="Google Shape;92;p35"/>
          <p:cNvSpPr txBox="1">
            <a:spLocks noGrp="1"/>
          </p:cNvSpPr>
          <p:nvPr>
            <p:ph type="title" idx="3"/>
          </p:nvPr>
        </p:nvSpPr>
        <p:spPr>
          <a:xfrm>
            <a:off x="1617999" y="2606833"/>
            <a:ext cx="4345200" cy="731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93" name="Google Shape;93;p35"/>
          <p:cNvSpPr txBox="1">
            <a:spLocks noGrp="1"/>
          </p:cNvSpPr>
          <p:nvPr>
            <p:ph type="title" idx="4"/>
          </p:nvPr>
        </p:nvSpPr>
        <p:spPr>
          <a:xfrm>
            <a:off x="6426799" y="2606833"/>
            <a:ext cx="4345200" cy="731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36"/>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96" name="Google Shape;96;p36"/>
          <p:cNvSpPr txBox="1">
            <a:spLocks noGrp="1"/>
          </p:cNvSpPr>
          <p:nvPr>
            <p:ph type="title" idx="2"/>
          </p:nvPr>
        </p:nvSpPr>
        <p:spPr>
          <a:xfrm>
            <a:off x="1197848" y="4070167"/>
            <a:ext cx="22287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97" name="Google Shape;97;p36"/>
          <p:cNvSpPr txBox="1">
            <a:spLocks noGrp="1"/>
          </p:cNvSpPr>
          <p:nvPr>
            <p:ph type="subTitle" idx="1"/>
          </p:nvPr>
        </p:nvSpPr>
        <p:spPr>
          <a:xfrm>
            <a:off x="1197852" y="4745117"/>
            <a:ext cx="2228700" cy="15432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8" name="Google Shape;98;p36"/>
          <p:cNvSpPr txBox="1">
            <a:spLocks noGrp="1"/>
          </p:cNvSpPr>
          <p:nvPr>
            <p:ph type="title" idx="3"/>
          </p:nvPr>
        </p:nvSpPr>
        <p:spPr>
          <a:xfrm>
            <a:off x="3720348" y="4070167"/>
            <a:ext cx="22287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99" name="Google Shape;99;p36"/>
          <p:cNvSpPr txBox="1">
            <a:spLocks noGrp="1"/>
          </p:cNvSpPr>
          <p:nvPr>
            <p:ph type="subTitle" idx="4"/>
          </p:nvPr>
        </p:nvSpPr>
        <p:spPr>
          <a:xfrm>
            <a:off x="3720352" y="4745117"/>
            <a:ext cx="2228700" cy="15432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0" name="Google Shape;100;p36"/>
          <p:cNvSpPr txBox="1">
            <a:spLocks noGrp="1"/>
          </p:cNvSpPr>
          <p:nvPr>
            <p:ph type="title" idx="5"/>
          </p:nvPr>
        </p:nvSpPr>
        <p:spPr>
          <a:xfrm>
            <a:off x="6242848" y="4070167"/>
            <a:ext cx="22287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01" name="Google Shape;101;p36"/>
          <p:cNvSpPr txBox="1">
            <a:spLocks noGrp="1"/>
          </p:cNvSpPr>
          <p:nvPr>
            <p:ph type="subTitle" idx="6"/>
          </p:nvPr>
        </p:nvSpPr>
        <p:spPr>
          <a:xfrm>
            <a:off x="6242852" y="4745117"/>
            <a:ext cx="2228700" cy="15432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2" name="Google Shape;102;p36"/>
          <p:cNvSpPr txBox="1">
            <a:spLocks noGrp="1"/>
          </p:cNvSpPr>
          <p:nvPr>
            <p:ph type="title" idx="7"/>
          </p:nvPr>
        </p:nvSpPr>
        <p:spPr>
          <a:xfrm>
            <a:off x="8765348" y="4070167"/>
            <a:ext cx="22287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03" name="Google Shape;103;p36"/>
          <p:cNvSpPr txBox="1">
            <a:spLocks noGrp="1"/>
          </p:cNvSpPr>
          <p:nvPr>
            <p:ph type="subTitle" idx="8"/>
          </p:nvPr>
        </p:nvSpPr>
        <p:spPr>
          <a:xfrm>
            <a:off x="8765352" y="4745117"/>
            <a:ext cx="2228700" cy="15432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37"/>
          <p:cNvSpPr txBox="1">
            <a:spLocks noGrp="1"/>
          </p:cNvSpPr>
          <p:nvPr>
            <p:ph type="title"/>
          </p:nvPr>
        </p:nvSpPr>
        <p:spPr>
          <a:xfrm>
            <a:off x="6662400" y="882457"/>
            <a:ext cx="42123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106" name="Google Shape;106;p37"/>
          <p:cNvSpPr txBox="1">
            <a:spLocks noGrp="1"/>
          </p:cNvSpPr>
          <p:nvPr>
            <p:ph type="subTitle" idx="1"/>
          </p:nvPr>
        </p:nvSpPr>
        <p:spPr>
          <a:xfrm>
            <a:off x="6548000" y="1687800"/>
            <a:ext cx="4441200" cy="556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7" name="Google Shape;107;p37"/>
          <p:cNvSpPr txBox="1">
            <a:spLocks noGrp="1"/>
          </p:cNvSpPr>
          <p:nvPr>
            <p:ph type="title" idx="2"/>
          </p:nvPr>
        </p:nvSpPr>
        <p:spPr>
          <a:xfrm>
            <a:off x="6662400" y="2798924"/>
            <a:ext cx="42123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108" name="Google Shape;108;p37"/>
          <p:cNvSpPr txBox="1">
            <a:spLocks noGrp="1"/>
          </p:cNvSpPr>
          <p:nvPr>
            <p:ph type="subTitle" idx="3"/>
          </p:nvPr>
        </p:nvSpPr>
        <p:spPr>
          <a:xfrm>
            <a:off x="6548000" y="3604267"/>
            <a:ext cx="4441200" cy="556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9" name="Google Shape;109;p37"/>
          <p:cNvSpPr txBox="1">
            <a:spLocks noGrp="1"/>
          </p:cNvSpPr>
          <p:nvPr>
            <p:ph type="title" idx="4"/>
          </p:nvPr>
        </p:nvSpPr>
        <p:spPr>
          <a:xfrm>
            <a:off x="6662400" y="4715391"/>
            <a:ext cx="4212300" cy="965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6400"/>
              <a:buNone/>
              <a:defRPr sz="64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110" name="Google Shape;110;p37"/>
          <p:cNvSpPr txBox="1">
            <a:spLocks noGrp="1"/>
          </p:cNvSpPr>
          <p:nvPr>
            <p:ph type="subTitle" idx="5"/>
          </p:nvPr>
        </p:nvSpPr>
        <p:spPr>
          <a:xfrm>
            <a:off x="6548000" y="5520733"/>
            <a:ext cx="4441200" cy="556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accent1"/>
              </a:buClr>
              <a:buSzPts val="1900"/>
              <a:buNone/>
              <a:defRPr sz="1900">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38"/>
          <p:cNvSpPr txBox="1">
            <a:spLocks noGrp="1"/>
          </p:cNvSpPr>
          <p:nvPr>
            <p:ph type="title"/>
          </p:nvPr>
        </p:nvSpPr>
        <p:spPr>
          <a:xfrm>
            <a:off x="4717996" y="2424721"/>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13" name="Google Shape;113;p38"/>
          <p:cNvSpPr txBox="1">
            <a:spLocks noGrp="1"/>
          </p:cNvSpPr>
          <p:nvPr>
            <p:ph type="subTitle" idx="1"/>
          </p:nvPr>
        </p:nvSpPr>
        <p:spPr>
          <a:xfrm>
            <a:off x="4717997" y="309968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4" name="Google Shape;114;p38"/>
          <p:cNvSpPr txBox="1">
            <a:spLocks noGrp="1"/>
          </p:cNvSpPr>
          <p:nvPr>
            <p:ph type="title" idx="2"/>
          </p:nvPr>
        </p:nvSpPr>
        <p:spPr>
          <a:xfrm>
            <a:off x="8038071" y="2424721"/>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15" name="Google Shape;115;p38"/>
          <p:cNvSpPr txBox="1">
            <a:spLocks noGrp="1"/>
          </p:cNvSpPr>
          <p:nvPr>
            <p:ph type="subTitle" idx="3"/>
          </p:nvPr>
        </p:nvSpPr>
        <p:spPr>
          <a:xfrm>
            <a:off x="8038069" y="309968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6" name="Google Shape;116;p38"/>
          <p:cNvSpPr txBox="1">
            <a:spLocks noGrp="1"/>
          </p:cNvSpPr>
          <p:nvPr>
            <p:ph type="title" idx="4"/>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17" name="Google Shape;117;p38"/>
          <p:cNvSpPr txBox="1">
            <a:spLocks noGrp="1"/>
          </p:cNvSpPr>
          <p:nvPr>
            <p:ph type="title" idx="5"/>
          </p:nvPr>
        </p:nvSpPr>
        <p:spPr>
          <a:xfrm>
            <a:off x="1397929" y="2424721"/>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18" name="Google Shape;118;p38"/>
          <p:cNvSpPr txBox="1">
            <a:spLocks noGrp="1"/>
          </p:cNvSpPr>
          <p:nvPr>
            <p:ph type="subTitle" idx="6"/>
          </p:nvPr>
        </p:nvSpPr>
        <p:spPr>
          <a:xfrm>
            <a:off x="1397933" y="309968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9" name="Google Shape;119;p38"/>
          <p:cNvSpPr txBox="1">
            <a:spLocks noGrp="1"/>
          </p:cNvSpPr>
          <p:nvPr>
            <p:ph type="title" idx="7"/>
          </p:nvPr>
        </p:nvSpPr>
        <p:spPr>
          <a:xfrm>
            <a:off x="4717996" y="4433380"/>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20" name="Google Shape;120;p38"/>
          <p:cNvSpPr txBox="1">
            <a:spLocks noGrp="1"/>
          </p:cNvSpPr>
          <p:nvPr>
            <p:ph type="subTitle" idx="8"/>
          </p:nvPr>
        </p:nvSpPr>
        <p:spPr>
          <a:xfrm>
            <a:off x="4717997" y="510834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1" name="Google Shape;121;p38"/>
          <p:cNvSpPr txBox="1">
            <a:spLocks noGrp="1"/>
          </p:cNvSpPr>
          <p:nvPr>
            <p:ph type="title" idx="9"/>
          </p:nvPr>
        </p:nvSpPr>
        <p:spPr>
          <a:xfrm>
            <a:off x="8038071" y="4433380"/>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22" name="Google Shape;122;p38"/>
          <p:cNvSpPr txBox="1">
            <a:spLocks noGrp="1"/>
          </p:cNvSpPr>
          <p:nvPr>
            <p:ph type="subTitle" idx="13"/>
          </p:nvPr>
        </p:nvSpPr>
        <p:spPr>
          <a:xfrm>
            <a:off x="8038069" y="510834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3" name="Google Shape;123;p38"/>
          <p:cNvSpPr txBox="1">
            <a:spLocks noGrp="1"/>
          </p:cNvSpPr>
          <p:nvPr>
            <p:ph type="title" idx="14"/>
          </p:nvPr>
        </p:nvSpPr>
        <p:spPr>
          <a:xfrm>
            <a:off x="1397929" y="4433380"/>
            <a:ext cx="2756100" cy="7311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lt1"/>
              </a:buClr>
              <a:buSzPts val="2400"/>
              <a:buNone/>
              <a:defRPr sz="2400">
                <a:solidFill>
                  <a:schemeClr val="lt1"/>
                </a:solidFill>
              </a:defRPr>
            </a:lvl1pPr>
            <a:lvl2pPr lvl="1" algn="ctr">
              <a:lnSpc>
                <a:spcPct val="100000"/>
              </a:lnSpc>
              <a:spcBef>
                <a:spcPts val="0"/>
              </a:spcBef>
              <a:spcAft>
                <a:spcPts val="0"/>
              </a:spcAft>
              <a:buClr>
                <a:schemeClr val="lt1"/>
              </a:buClr>
              <a:buSzPts val="5600"/>
              <a:buNone/>
              <a:defRPr sz="5600">
                <a:solidFill>
                  <a:schemeClr val="lt1"/>
                </a:solidFill>
              </a:defRPr>
            </a:lvl2pPr>
            <a:lvl3pPr lvl="2" algn="ctr">
              <a:lnSpc>
                <a:spcPct val="100000"/>
              </a:lnSpc>
              <a:spcBef>
                <a:spcPts val="0"/>
              </a:spcBef>
              <a:spcAft>
                <a:spcPts val="0"/>
              </a:spcAft>
              <a:buClr>
                <a:schemeClr val="lt1"/>
              </a:buClr>
              <a:buSzPts val="5600"/>
              <a:buNone/>
              <a:defRPr sz="5600">
                <a:solidFill>
                  <a:schemeClr val="lt1"/>
                </a:solidFill>
              </a:defRPr>
            </a:lvl3pPr>
            <a:lvl4pPr lvl="3" algn="ctr">
              <a:lnSpc>
                <a:spcPct val="100000"/>
              </a:lnSpc>
              <a:spcBef>
                <a:spcPts val="0"/>
              </a:spcBef>
              <a:spcAft>
                <a:spcPts val="0"/>
              </a:spcAft>
              <a:buClr>
                <a:schemeClr val="lt1"/>
              </a:buClr>
              <a:buSzPts val="5600"/>
              <a:buNone/>
              <a:defRPr sz="5600">
                <a:solidFill>
                  <a:schemeClr val="lt1"/>
                </a:solidFill>
              </a:defRPr>
            </a:lvl4pPr>
            <a:lvl5pPr lvl="4" algn="ctr">
              <a:lnSpc>
                <a:spcPct val="100000"/>
              </a:lnSpc>
              <a:spcBef>
                <a:spcPts val="0"/>
              </a:spcBef>
              <a:spcAft>
                <a:spcPts val="0"/>
              </a:spcAft>
              <a:buClr>
                <a:schemeClr val="lt1"/>
              </a:buClr>
              <a:buSzPts val="5600"/>
              <a:buNone/>
              <a:defRPr sz="5600">
                <a:solidFill>
                  <a:schemeClr val="lt1"/>
                </a:solidFill>
              </a:defRPr>
            </a:lvl5pPr>
            <a:lvl6pPr lvl="5" algn="ctr">
              <a:lnSpc>
                <a:spcPct val="100000"/>
              </a:lnSpc>
              <a:spcBef>
                <a:spcPts val="0"/>
              </a:spcBef>
              <a:spcAft>
                <a:spcPts val="0"/>
              </a:spcAft>
              <a:buClr>
                <a:schemeClr val="lt1"/>
              </a:buClr>
              <a:buSzPts val="5600"/>
              <a:buNone/>
              <a:defRPr sz="5600">
                <a:solidFill>
                  <a:schemeClr val="lt1"/>
                </a:solidFill>
              </a:defRPr>
            </a:lvl6pPr>
            <a:lvl7pPr lvl="6" algn="ctr">
              <a:lnSpc>
                <a:spcPct val="100000"/>
              </a:lnSpc>
              <a:spcBef>
                <a:spcPts val="0"/>
              </a:spcBef>
              <a:spcAft>
                <a:spcPts val="0"/>
              </a:spcAft>
              <a:buClr>
                <a:schemeClr val="lt1"/>
              </a:buClr>
              <a:buSzPts val="5600"/>
              <a:buNone/>
              <a:defRPr sz="5600">
                <a:solidFill>
                  <a:schemeClr val="lt1"/>
                </a:solidFill>
              </a:defRPr>
            </a:lvl7pPr>
            <a:lvl8pPr lvl="7" algn="ctr">
              <a:lnSpc>
                <a:spcPct val="100000"/>
              </a:lnSpc>
              <a:spcBef>
                <a:spcPts val="0"/>
              </a:spcBef>
              <a:spcAft>
                <a:spcPts val="0"/>
              </a:spcAft>
              <a:buClr>
                <a:schemeClr val="lt1"/>
              </a:buClr>
              <a:buSzPts val="5600"/>
              <a:buNone/>
              <a:defRPr sz="5600">
                <a:solidFill>
                  <a:schemeClr val="lt1"/>
                </a:solidFill>
              </a:defRPr>
            </a:lvl8pPr>
            <a:lvl9pPr lvl="8" algn="ct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24" name="Google Shape;124;p38"/>
          <p:cNvSpPr txBox="1">
            <a:spLocks noGrp="1"/>
          </p:cNvSpPr>
          <p:nvPr>
            <p:ph type="subTitle" idx="15"/>
          </p:nvPr>
        </p:nvSpPr>
        <p:spPr>
          <a:xfrm>
            <a:off x="1397933" y="5108346"/>
            <a:ext cx="2756100" cy="8544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39"/>
          <p:cNvSpPr txBox="1">
            <a:spLocks noGrp="1"/>
          </p:cNvSpPr>
          <p:nvPr>
            <p:ph type="title"/>
          </p:nvPr>
        </p:nvSpPr>
        <p:spPr>
          <a:xfrm>
            <a:off x="1251333" y="593367"/>
            <a:ext cx="67248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27" name="Google Shape;127;p39"/>
          <p:cNvSpPr txBox="1">
            <a:spLocks noGrp="1"/>
          </p:cNvSpPr>
          <p:nvPr>
            <p:ph type="title" idx="2"/>
          </p:nvPr>
        </p:nvSpPr>
        <p:spPr>
          <a:xfrm>
            <a:off x="1784317" y="3146433"/>
            <a:ext cx="3636900" cy="5007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28" name="Google Shape;128;p39"/>
          <p:cNvSpPr txBox="1">
            <a:spLocks noGrp="1"/>
          </p:cNvSpPr>
          <p:nvPr>
            <p:ph type="subTitle" idx="1"/>
          </p:nvPr>
        </p:nvSpPr>
        <p:spPr>
          <a:xfrm>
            <a:off x="1784317" y="2284067"/>
            <a:ext cx="3636900" cy="8073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9" name="Google Shape;129;p39"/>
          <p:cNvSpPr txBox="1">
            <a:spLocks noGrp="1"/>
          </p:cNvSpPr>
          <p:nvPr>
            <p:ph type="title" idx="3"/>
          </p:nvPr>
        </p:nvSpPr>
        <p:spPr>
          <a:xfrm>
            <a:off x="1784317" y="5318600"/>
            <a:ext cx="3636900" cy="5007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1900"/>
              <a:buNone/>
              <a:defRPr sz="1900">
                <a:solidFill>
                  <a:schemeClr val="lt1"/>
                </a:solidFill>
              </a:defRPr>
            </a:lvl1pPr>
            <a:lvl2pPr lvl="1" algn="r">
              <a:lnSpc>
                <a:spcPct val="100000"/>
              </a:lnSpc>
              <a:spcBef>
                <a:spcPts val="0"/>
              </a:spcBef>
              <a:spcAft>
                <a:spcPts val="0"/>
              </a:spcAft>
              <a:buClr>
                <a:schemeClr val="lt1"/>
              </a:buClr>
              <a:buSzPts val="5600"/>
              <a:buNone/>
              <a:defRPr sz="5600">
                <a:solidFill>
                  <a:schemeClr val="lt1"/>
                </a:solidFill>
              </a:defRPr>
            </a:lvl2pPr>
            <a:lvl3pPr lvl="2" algn="r">
              <a:lnSpc>
                <a:spcPct val="100000"/>
              </a:lnSpc>
              <a:spcBef>
                <a:spcPts val="0"/>
              </a:spcBef>
              <a:spcAft>
                <a:spcPts val="0"/>
              </a:spcAft>
              <a:buClr>
                <a:schemeClr val="lt1"/>
              </a:buClr>
              <a:buSzPts val="5600"/>
              <a:buNone/>
              <a:defRPr sz="5600">
                <a:solidFill>
                  <a:schemeClr val="lt1"/>
                </a:solidFill>
              </a:defRPr>
            </a:lvl3pPr>
            <a:lvl4pPr lvl="3" algn="r">
              <a:lnSpc>
                <a:spcPct val="100000"/>
              </a:lnSpc>
              <a:spcBef>
                <a:spcPts val="0"/>
              </a:spcBef>
              <a:spcAft>
                <a:spcPts val="0"/>
              </a:spcAft>
              <a:buClr>
                <a:schemeClr val="lt1"/>
              </a:buClr>
              <a:buSzPts val="5600"/>
              <a:buNone/>
              <a:defRPr sz="5600">
                <a:solidFill>
                  <a:schemeClr val="lt1"/>
                </a:solidFill>
              </a:defRPr>
            </a:lvl4pPr>
            <a:lvl5pPr lvl="4" algn="r">
              <a:lnSpc>
                <a:spcPct val="100000"/>
              </a:lnSpc>
              <a:spcBef>
                <a:spcPts val="0"/>
              </a:spcBef>
              <a:spcAft>
                <a:spcPts val="0"/>
              </a:spcAft>
              <a:buClr>
                <a:schemeClr val="lt1"/>
              </a:buClr>
              <a:buSzPts val="5600"/>
              <a:buNone/>
              <a:defRPr sz="5600">
                <a:solidFill>
                  <a:schemeClr val="lt1"/>
                </a:solidFill>
              </a:defRPr>
            </a:lvl5pPr>
            <a:lvl6pPr lvl="5" algn="r">
              <a:lnSpc>
                <a:spcPct val="100000"/>
              </a:lnSpc>
              <a:spcBef>
                <a:spcPts val="0"/>
              </a:spcBef>
              <a:spcAft>
                <a:spcPts val="0"/>
              </a:spcAft>
              <a:buClr>
                <a:schemeClr val="lt1"/>
              </a:buClr>
              <a:buSzPts val="5600"/>
              <a:buNone/>
              <a:defRPr sz="5600">
                <a:solidFill>
                  <a:schemeClr val="lt1"/>
                </a:solidFill>
              </a:defRPr>
            </a:lvl6pPr>
            <a:lvl7pPr lvl="6" algn="r">
              <a:lnSpc>
                <a:spcPct val="100000"/>
              </a:lnSpc>
              <a:spcBef>
                <a:spcPts val="0"/>
              </a:spcBef>
              <a:spcAft>
                <a:spcPts val="0"/>
              </a:spcAft>
              <a:buClr>
                <a:schemeClr val="lt1"/>
              </a:buClr>
              <a:buSzPts val="5600"/>
              <a:buNone/>
              <a:defRPr sz="5600">
                <a:solidFill>
                  <a:schemeClr val="lt1"/>
                </a:solidFill>
              </a:defRPr>
            </a:lvl7pPr>
            <a:lvl8pPr lvl="7" algn="r">
              <a:lnSpc>
                <a:spcPct val="100000"/>
              </a:lnSpc>
              <a:spcBef>
                <a:spcPts val="0"/>
              </a:spcBef>
              <a:spcAft>
                <a:spcPts val="0"/>
              </a:spcAft>
              <a:buClr>
                <a:schemeClr val="lt1"/>
              </a:buClr>
              <a:buSzPts val="5600"/>
              <a:buNone/>
              <a:defRPr sz="5600">
                <a:solidFill>
                  <a:schemeClr val="lt1"/>
                </a:solidFill>
              </a:defRPr>
            </a:lvl8pPr>
            <a:lvl9pPr lvl="8" algn="r">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30" name="Google Shape;130;p39"/>
          <p:cNvSpPr txBox="1">
            <a:spLocks noGrp="1"/>
          </p:cNvSpPr>
          <p:nvPr>
            <p:ph type="subTitle" idx="4"/>
          </p:nvPr>
        </p:nvSpPr>
        <p:spPr>
          <a:xfrm>
            <a:off x="1784317" y="4456234"/>
            <a:ext cx="3636900" cy="8073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Clr>
                <a:schemeClr val="lt1"/>
              </a:buClr>
              <a:buSzPts val="2100"/>
              <a:buNone/>
              <a:defRPr sz="2100">
                <a:solidFill>
                  <a:schemeClr val="lt1"/>
                </a:solidFill>
              </a:defRPr>
            </a:lvl1pPr>
            <a:lvl2pPr lvl="1" algn="r">
              <a:lnSpc>
                <a:spcPct val="100000"/>
              </a:lnSpc>
              <a:spcBef>
                <a:spcPts val="0"/>
              </a:spcBef>
              <a:spcAft>
                <a:spcPts val="0"/>
              </a:spcAft>
              <a:buClr>
                <a:schemeClr val="lt1"/>
              </a:buClr>
              <a:buSzPts val="2100"/>
              <a:buNone/>
              <a:defRPr sz="2100">
                <a:solidFill>
                  <a:schemeClr val="lt1"/>
                </a:solidFill>
              </a:defRPr>
            </a:lvl2pPr>
            <a:lvl3pPr lvl="2" algn="r">
              <a:lnSpc>
                <a:spcPct val="100000"/>
              </a:lnSpc>
              <a:spcBef>
                <a:spcPts val="0"/>
              </a:spcBef>
              <a:spcAft>
                <a:spcPts val="0"/>
              </a:spcAft>
              <a:buClr>
                <a:schemeClr val="lt1"/>
              </a:buClr>
              <a:buSzPts val="2100"/>
              <a:buNone/>
              <a:defRPr sz="2100">
                <a:solidFill>
                  <a:schemeClr val="lt1"/>
                </a:solidFill>
              </a:defRPr>
            </a:lvl3pPr>
            <a:lvl4pPr lvl="3" algn="r">
              <a:lnSpc>
                <a:spcPct val="100000"/>
              </a:lnSpc>
              <a:spcBef>
                <a:spcPts val="0"/>
              </a:spcBef>
              <a:spcAft>
                <a:spcPts val="0"/>
              </a:spcAft>
              <a:buClr>
                <a:schemeClr val="lt1"/>
              </a:buClr>
              <a:buSzPts val="2100"/>
              <a:buNone/>
              <a:defRPr sz="2100">
                <a:solidFill>
                  <a:schemeClr val="lt1"/>
                </a:solidFill>
              </a:defRPr>
            </a:lvl4pPr>
            <a:lvl5pPr lvl="4" algn="r">
              <a:lnSpc>
                <a:spcPct val="100000"/>
              </a:lnSpc>
              <a:spcBef>
                <a:spcPts val="0"/>
              </a:spcBef>
              <a:spcAft>
                <a:spcPts val="0"/>
              </a:spcAft>
              <a:buClr>
                <a:schemeClr val="lt1"/>
              </a:buClr>
              <a:buSzPts val="2100"/>
              <a:buNone/>
              <a:defRPr sz="2100">
                <a:solidFill>
                  <a:schemeClr val="lt1"/>
                </a:solidFill>
              </a:defRPr>
            </a:lvl5pPr>
            <a:lvl6pPr lvl="5" algn="r">
              <a:lnSpc>
                <a:spcPct val="100000"/>
              </a:lnSpc>
              <a:spcBef>
                <a:spcPts val="0"/>
              </a:spcBef>
              <a:spcAft>
                <a:spcPts val="0"/>
              </a:spcAft>
              <a:buClr>
                <a:schemeClr val="lt1"/>
              </a:buClr>
              <a:buSzPts val="2100"/>
              <a:buNone/>
              <a:defRPr sz="2100">
                <a:solidFill>
                  <a:schemeClr val="lt1"/>
                </a:solidFill>
              </a:defRPr>
            </a:lvl6pPr>
            <a:lvl7pPr lvl="6" algn="r">
              <a:lnSpc>
                <a:spcPct val="100000"/>
              </a:lnSpc>
              <a:spcBef>
                <a:spcPts val="0"/>
              </a:spcBef>
              <a:spcAft>
                <a:spcPts val="0"/>
              </a:spcAft>
              <a:buClr>
                <a:schemeClr val="lt1"/>
              </a:buClr>
              <a:buSzPts val="2100"/>
              <a:buNone/>
              <a:defRPr sz="2100">
                <a:solidFill>
                  <a:schemeClr val="lt1"/>
                </a:solidFill>
              </a:defRPr>
            </a:lvl7pPr>
            <a:lvl8pPr lvl="7" algn="r">
              <a:lnSpc>
                <a:spcPct val="100000"/>
              </a:lnSpc>
              <a:spcBef>
                <a:spcPts val="0"/>
              </a:spcBef>
              <a:spcAft>
                <a:spcPts val="0"/>
              </a:spcAft>
              <a:buClr>
                <a:schemeClr val="lt1"/>
              </a:buClr>
              <a:buSzPts val="2100"/>
              <a:buNone/>
              <a:defRPr sz="2100">
                <a:solidFill>
                  <a:schemeClr val="lt1"/>
                </a:solidFill>
              </a:defRPr>
            </a:lvl8pPr>
            <a:lvl9pPr lvl="8" algn="r">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1" name="Google Shape;131;p39"/>
          <p:cNvSpPr txBox="1">
            <a:spLocks noGrp="1"/>
          </p:cNvSpPr>
          <p:nvPr>
            <p:ph type="title" idx="5"/>
          </p:nvPr>
        </p:nvSpPr>
        <p:spPr>
          <a:xfrm>
            <a:off x="6770883" y="3146433"/>
            <a:ext cx="3636900" cy="500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32" name="Google Shape;132;p39"/>
          <p:cNvSpPr txBox="1">
            <a:spLocks noGrp="1"/>
          </p:cNvSpPr>
          <p:nvPr>
            <p:ph type="subTitle" idx="6"/>
          </p:nvPr>
        </p:nvSpPr>
        <p:spPr>
          <a:xfrm>
            <a:off x="6770883" y="2284067"/>
            <a:ext cx="3636900" cy="807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3" name="Google Shape;133;p39"/>
          <p:cNvSpPr txBox="1">
            <a:spLocks noGrp="1"/>
          </p:cNvSpPr>
          <p:nvPr>
            <p:ph type="title" idx="7"/>
          </p:nvPr>
        </p:nvSpPr>
        <p:spPr>
          <a:xfrm>
            <a:off x="6770883" y="5318600"/>
            <a:ext cx="3636900" cy="500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1900"/>
              <a:buNone/>
              <a:defRPr sz="1900">
                <a:solidFill>
                  <a:schemeClr val="lt1"/>
                </a:solidFill>
              </a:defRPr>
            </a:lvl1pPr>
            <a:lvl2pPr lvl="1" algn="l">
              <a:lnSpc>
                <a:spcPct val="100000"/>
              </a:lnSpc>
              <a:spcBef>
                <a:spcPts val="0"/>
              </a:spcBef>
              <a:spcAft>
                <a:spcPts val="0"/>
              </a:spcAft>
              <a:buClr>
                <a:schemeClr val="lt1"/>
              </a:buClr>
              <a:buSzPts val="5600"/>
              <a:buNone/>
              <a:defRPr sz="5600">
                <a:solidFill>
                  <a:schemeClr val="lt1"/>
                </a:solidFill>
              </a:defRPr>
            </a:lvl2pPr>
            <a:lvl3pPr lvl="2" algn="l">
              <a:lnSpc>
                <a:spcPct val="100000"/>
              </a:lnSpc>
              <a:spcBef>
                <a:spcPts val="0"/>
              </a:spcBef>
              <a:spcAft>
                <a:spcPts val="0"/>
              </a:spcAft>
              <a:buClr>
                <a:schemeClr val="lt1"/>
              </a:buClr>
              <a:buSzPts val="5600"/>
              <a:buNone/>
              <a:defRPr sz="5600">
                <a:solidFill>
                  <a:schemeClr val="lt1"/>
                </a:solidFill>
              </a:defRPr>
            </a:lvl3pPr>
            <a:lvl4pPr lvl="3" algn="l">
              <a:lnSpc>
                <a:spcPct val="100000"/>
              </a:lnSpc>
              <a:spcBef>
                <a:spcPts val="0"/>
              </a:spcBef>
              <a:spcAft>
                <a:spcPts val="0"/>
              </a:spcAft>
              <a:buClr>
                <a:schemeClr val="lt1"/>
              </a:buClr>
              <a:buSzPts val="5600"/>
              <a:buNone/>
              <a:defRPr sz="5600">
                <a:solidFill>
                  <a:schemeClr val="lt1"/>
                </a:solidFill>
              </a:defRPr>
            </a:lvl4pPr>
            <a:lvl5pPr lvl="4" algn="l">
              <a:lnSpc>
                <a:spcPct val="100000"/>
              </a:lnSpc>
              <a:spcBef>
                <a:spcPts val="0"/>
              </a:spcBef>
              <a:spcAft>
                <a:spcPts val="0"/>
              </a:spcAft>
              <a:buClr>
                <a:schemeClr val="lt1"/>
              </a:buClr>
              <a:buSzPts val="5600"/>
              <a:buNone/>
              <a:defRPr sz="5600">
                <a:solidFill>
                  <a:schemeClr val="lt1"/>
                </a:solidFill>
              </a:defRPr>
            </a:lvl5pPr>
            <a:lvl6pPr lvl="5" algn="l">
              <a:lnSpc>
                <a:spcPct val="100000"/>
              </a:lnSpc>
              <a:spcBef>
                <a:spcPts val="0"/>
              </a:spcBef>
              <a:spcAft>
                <a:spcPts val="0"/>
              </a:spcAft>
              <a:buClr>
                <a:schemeClr val="lt1"/>
              </a:buClr>
              <a:buSzPts val="5600"/>
              <a:buNone/>
              <a:defRPr sz="5600">
                <a:solidFill>
                  <a:schemeClr val="lt1"/>
                </a:solidFill>
              </a:defRPr>
            </a:lvl6pPr>
            <a:lvl7pPr lvl="6" algn="l">
              <a:lnSpc>
                <a:spcPct val="100000"/>
              </a:lnSpc>
              <a:spcBef>
                <a:spcPts val="0"/>
              </a:spcBef>
              <a:spcAft>
                <a:spcPts val="0"/>
              </a:spcAft>
              <a:buClr>
                <a:schemeClr val="lt1"/>
              </a:buClr>
              <a:buSzPts val="5600"/>
              <a:buNone/>
              <a:defRPr sz="5600">
                <a:solidFill>
                  <a:schemeClr val="lt1"/>
                </a:solidFill>
              </a:defRPr>
            </a:lvl7pPr>
            <a:lvl8pPr lvl="7" algn="l">
              <a:lnSpc>
                <a:spcPct val="100000"/>
              </a:lnSpc>
              <a:spcBef>
                <a:spcPts val="0"/>
              </a:spcBef>
              <a:spcAft>
                <a:spcPts val="0"/>
              </a:spcAft>
              <a:buClr>
                <a:schemeClr val="lt1"/>
              </a:buClr>
              <a:buSzPts val="5600"/>
              <a:buNone/>
              <a:defRPr sz="5600">
                <a:solidFill>
                  <a:schemeClr val="lt1"/>
                </a:solidFill>
              </a:defRPr>
            </a:lvl8pPr>
            <a:lvl9pPr lvl="8" algn="l">
              <a:lnSpc>
                <a:spcPct val="100000"/>
              </a:lnSpc>
              <a:spcBef>
                <a:spcPts val="0"/>
              </a:spcBef>
              <a:spcAft>
                <a:spcPts val="0"/>
              </a:spcAft>
              <a:buClr>
                <a:schemeClr val="lt1"/>
              </a:buClr>
              <a:buSzPts val="5600"/>
              <a:buNone/>
              <a:defRPr sz="5600">
                <a:solidFill>
                  <a:schemeClr val="lt1"/>
                </a:solidFill>
              </a:defRPr>
            </a:lvl9pPr>
          </a:lstStyle>
          <a:p>
            <a:endParaRPr/>
          </a:p>
        </p:txBody>
      </p:sp>
      <p:sp>
        <p:nvSpPr>
          <p:cNvPr id="134" name="Google Shape;134;p39"/>
          <p:cNvSpPr txBox="1">
            <a:spLocks noGrp="1"/>
          </p:cNvSpPr>
          <p:nvPr>
            <p:ph type="subTitle" idx="8"/>
          </p:nvPr>
        </p:nvSpPr>
        <p:spPr>
          <a:xfrm>
            <a:off x="6770883" y="4456234"/>
            <a:ext cx="3636900" cy="807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40"/>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7" name="Google Shape;137;p40"/>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41"/>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40" name="Google Shape;140;p41"/>
          <p:cNvSpPr txBox="1">
            <a:spLocks noGrp="1"/>
          </p:cNvSpPr>
          <p:nvPr>
            <p:ph type="subTitle" idx="1"/>
          </p:nvPr>
        </p:nvSpPr>
        <p:spPr>
          <a:xfrm>
            <a:off x="1251333" y="3247900"/>
            <a:ext cx="3408300" cy="2731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15"/>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20" name="Google Shape;20;p15"/>
          <p:cNvSpPr txBox="1">
            <a:spLocks noGrp="1"/>
          </p:cNvSpPr>
          <p:nvPr>
            <p:ph type="body" idx="1"/>
          </p:nvPr>
        </p:nvSpPr>
        <p:spPr>
          <a:xfrm>
            <a:off x="1251333" y="2212367"/>
            <a:ext cx="6595200" cy="36813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42"/>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43" name="Google Shape;143;p42"/>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43"/>
          <p:cNvSpPr txBox="1">
            <a:spLocks noGrp="1"/>
          </p:cNvSpPr>
          <p:nvPr>
            <p:ph type="title"/>
          </p:nvPr>
        </p:nvSpPr>
        <p:spPr>
          <a:xfrm>
            <a:off x="2750400" y="3256067"/>
            <a:ext cx="6691200" cy="7983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6" name="Google Shape;146;p43"/>
          <p:cNvSpPr txBox="1">
            <a:spLocks noGrp="1"/>
          </p:cNvSpPr>
          <p:nvPr>
            <p:ph type="subTitle" idx="1"/>
          </p:nvPr>
        </p:nvSpPr>
        <p:spPr>
          <a:xfrm>
            <a:off x="3862000" y="4521767"/>
            <a:ext cx="4467900" cy="15972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a:solidFill>
                  <a:schemeClr val="lt1"/>
                </a:solidFill>
              </a:defRPr>
            </a:lvl2pPr>
            <a:lvl3pPr lvl="2" algn="ctr">
              <a:lnSpc>
                <a:spcPct val="100000"/>
              </a:lnSpc>
              <a:spcBef>
                <a:spcPts val="0"/>
              </a:spcBef>
              <a:spcAft>
                <a:spcPts val="0"/>
              </a:spcAft>
              <a:buClr>
                <a:schemeClr val="lt1"/>
              </a:buClr>
              <a:buSzPts val="1900"/>
              <a:buNone/>
              <a:defRPr>
                <a:solidFill>
                  <a:schemeClr val="lt1"/>
                </a:solidFill>
              </a:defRPr>
            </a:lvl3pPr>
            <a:lvl4pPr lvl="3" algn="ctr">
              <a:lnSpc>
                <a:spcPct val="100000"/>
              </a:lnSpc>
              <a:spcBef>
                <a:spcPts val="0"/>
              </a:spcBef>
              <a:spcAft>
                <a:spcPts val="0"/>
              </a:spcAft>
              <a:buClr>
                <a:schemeClr val="lt1"/>
              </a:buClr>
              <a:buSzPts val="1900"/>
              <a:buNone/>
              <a:defRPr>
                <a:solidFill>
                  <a:schemeClr val="lt1"/>
                </a:solidFill>
              </a:defRPr>
            </a:lvl4pPr>
            <a:lvl5pPr lvl="4" algn="ctr">
              <a:lnSpc>
                <a:spcPct val="100000"/>
              </a:lnSpc>
              <a:spcBef>
                <a:spcPts val="0"/>
              </a:spcBef>
              <a:spcAft>
                <a:spcPts val="0"/>
              </a:spcAft>
              <a:buClr>
                <a:schemeClr val="lt1"/>
              </a:buClr>
              <a:buSzPts val="1900"/>
              <a:buNone/>
              <a:defRPr>
                <a:solidFill>
                  <a:schemeClr val="lt1"/>
                </a:solidFill>
              </a:defRPr>
            </a:lvl5pPr>
            <a:lvl6pPr lvl="5" algn="ctr">
              <a:lnSpc>
                <a:spcPct val="100000"/>
              </a:lnSpc>
              <a:spcBef>
                <a:spcPts val="0"/>
              </a:spcBef>
              <a:spcAft>
                <a:spcPts val="0"/>
              </a:spcAft>
              <a:buClr>
                <a:schemeClr val="lt1"/>
              </a:buClr>
              <a:buSzPts val="1900"/>
              <a:buNone/>
              <a:defRPr>
                <a:solidFill>
                  <a:schemeClr val="lt1"/>
                </a:solidFill>
              </a:defRPr>
            </a:lvl6pPr>
            <a:lvl7pPr lvl="6" algn="ctr">
              <a:lnSpc>
                <a:spcPct val="100000"/>
              </a:lnSpc>
              <a:spcBef>
                <a:spcPts val="0"/>
              </a:spcBef>
              <a:spcAft>
                <a:spcPts val="0"/>
              </a:spcAft>
              <a:buClr>
                <a:schemeClr val="lt1"/>
              </a:buClr>
              <a:buSzPts val="1900"/>
              <a:buNone/>
              <a:defRPr>
                <a:solidFill>
                  <a:schemeClr val="lt1"/>
                </a:solidFill>
              </a:defRPr>
            </a:lvl7pPr>
            <a:lvl8pPr lvl="7" algn="ctr">
              <a:lnSpc>
                <a:spcPct val="100000"/>
              </a:lnSpc>
              <a:spcBef>
                <a:spcPts val="0"/>
              </a:spcBef>
              <a:spcAft>
                <a:spcPts val="0"/>
              </a:spcAft>
              <a:buClr>
                <a:schemeClr val="lt1"/>
              </a:buClr>
              <a:buSzPts val="1900"/>
              <a:buNone/>
              <a:defRPr>
                <a:solidFill>
                  <a:schemeClr val="lt1"/>
                </a:solidFill>
              </a:defRPr>
            </a:lvl8pPr>
            <a:lvl9pPr lvl="8" algn="ctr">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p44"/>
          <p:cNvSpPr txBox="1">
            <a:spLocks noGrp="1"/>
          </p:cNvSpPr>
          <p:nvPr>
            <p:ph type="title"/>
          </p:nvPr>
        </p:nvSpPr>
        <p:spPr>
          <a:xfrm>
            <a:off x="1233160" y="1013833"/>
            <a:ext cx="4091700" cy="7983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49" name="Google Shape;149;p44"/>
          <p:cNvSpPr txBox="1">
            <a:spLocks noGrp="1"/>
          </p:cNvSpPr>
          <p:nvPr>
            <p:ph type="subTitle" idx="1"/>
          </p:nvPr>
        </p:nvSpPr>
        <p:spPr>
          <a:xfrm>
            <a:off x="1233167" y="2245700"/>
            <a:ext cx="4407300" cy="1455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0" name="Google Shape;150;p44"/>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400"/>
              </a:spcBef>
              <a:spcAft>
                <a:spcPts val="0"/>
              </a:spcAft>
              <a:buClr>
                <a:srgbClr val="000000"/>
              </a:buClr>
              <a:buSzPts val="1300"/>
              <a:buFont typeface="Arial"/>
              <a:buNone/>
            </a:pPr>
            <a:r>
              <a:rPr lang="en-US" sz="1300" b="0" i="0" u="none" strike="noStrike" cap="none">
                <a:solidFill>
                  <a:schemeClr val="accent1"/>
                </a:solidFill>
                <a:latin typeface="Montserrat Medium"/>
                <a:ea typeface="Montserrat Medium"/>
                <a:cs typeface="Montserrat Medium"/>
                <a:sym typeface="Montserrat Medium"/>
              </a:rPr>
              <a:t>CREDITS: This presentation template was created by </a:t>
            </a:r>
            <a:r>
              <a:rPr lang="en-US" sz="1300" b="0" i="0" u="none" strike="noStrike" cap="none">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b="0" i="0" u="none" strike="noStrike" cap="none">
                <a:solidFill>
                  <a:schemeClr val="accent1"/>
                </a:solidFill>
                <a:latin typeface="Montserrat Medium"/>
                <a:ea typeface="Montserrat Medium"/>
                <a:cs typeface="Montserrat Medium"/>
                <a:sym typeface="Montserrat Medium"/>
              </a:rPr>
              <a:t>, including icons by </a:t>
            </a:r>
            <a:r>
              <a:rPr lang="en-US" sz="1300" b="0" i="0" u="none" strike="noStrike" cap="none">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b="0" i="0" u="none" strike="noStrike" cap="none">
                <a:solidFill>
                  <a:schemeClr val="accent1"/>
                </a:solidFill>
                <a:latin typeface="Montserrat Medium"/>
                <a:ea typeface="Montserrat Medium"/>
                <a:cs typeface="Montserrat Medium"/>
                <a:sym typeface="Montserrat Medium"/>
              </a:rPr>
              <a:t>, and infographics &amp; images by </a:t>
            </a:r>
            <a:r>
              <a:rPr lang="en-US" sz="1300" b="0" i="0" u="none" strike="noStrike" cap="none">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b="0" i="0" u="none" strike="noStrike" cap="none">
                <a:solidFill>
                  <a:schemeClr val="accent1"/>
                </a:solidFill>
                <a:latin typeface="Montserrat Medium"/>
                <a:ea typeface="Montserrat Medium"/>
                <a:cs typeface="Montserrat Medium"/>
                <a:sym typeface="Montserrat Medium"/>
              </a:rPr>
              <a:t>. </a:t>
            </a:r>
            <a:endParaRPr sz="1300" b="0" i="0" u="none" strike="noStrike" cap="none">
              <a:solidFill>
                <a:schemeClr val="accent1"/>
              </a:solidFill>
              <a:latin typeface="Montserrat Medium"/>
              <a:ea typeface="Montserrat Medium"/>
              <a:cs typeface="Montserrat Medium"/>
              <a:sym typeface="Montserrat Medium"/>
            </a:endParaRPr>
          </a:p>
          <a:p>
            <a:pPr marL="0" marR="0" lvl="0" indent="0" algn="l" rtl="0">
              <a:lnSpc>
                <a:spcPct val="100000"/>
              </a:lnSpc>
              <a:spcBef>
                <a:spcPts val="400"/>
              </a:spcBef>
              <a:spcAft>
                <a:spcPts val="0"/>
              </a:spcAft>
              <a:buClr>
                <a:srgbClr val="000000"/>
              </a:buClr>
              <a:buSzPts val="1300"/>
              <a:buFont typeface="Arial"/>
              <a:buNone/>
            </a:pPr>
            <a:endParaRPr sz="1300" b="0" i="0" u="none" strike="noStrike" cap="none">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45"/>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53" name="Google Shape;153;p45"/>
          <p:cNvSpPr txBox="1">
            <a:spLocks noGrp="1"/>
          </p:cNvSpPr>
          <p:nvPr>
            <p:ph type="body" idx="1"/>
          </p:nvPr>
        </p:nvSpPr>
        <p:spPr>
          <a:xfrm>
            <a:off x="1251333" y="2212367"/>
            <a:ext cx="6595200" cy="36813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46"/>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156" name="Google Shape;156;p46"/>
          <p:cNvSpPr txBox="1">
            <a:spLocks noGrp="1"/>
          </p:cNvSpPr>
          <p:nvPr>
            <p:ph type="body" idx="1"/>
          </p:nvPr>
        </p:nvSpPr>
        <p:spPr>
          <a:xfrm>
            <a:off x="6716700" y="2212367"/>
            <a:ext cx="4249200" cy="36813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25" name="Google Shape;25;p17"/>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lt1"/>
              </a:buClr>
              <a:buSzPts val="2400"/>
              <a:buNone/>
              <a:defRPr>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18"/>
          <p:cNvSpPr txBox="1">
            <a:spLocks noGrp="1"/>
          </p:cNvSpPr>
          <p:nvPr>
            <p:ph type="title"/>
          </p:nvPr>
        </p:nvSpPr>
        <p:spPr>
          <a:xfrm>
            <a:off x="5016893" y="4237000"/>
            <a:ext cx="4091700" cy="7983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8" name="Google Shape;28;p18"/>
          <p:cNvSpPr txBox="1">
            <a:spLocks noGrp="1"/>
          </p:cNvSpPr>
          <p:nvPr>
            <p:ph type="title" idx="2"/>
          </p:nvPr>
        </p:nvSpPr>
        <p:spPr>
          <a:xfrm>
            <a:off x="1397693" y="4383333"/>
            <a:ext cx="3217200" cy="1242000"/>
          </a:xfrm>
          <a:prstGeom prst="rect">
            <a:avLst/>
          </a:prstGeom>
          <a:noFill/>
          <a:ln>
            <a:noFill/>
          </a:ln>
          <a:effectLst>
            <a:outerShdw blurRad="114300" dist="28575" dir="6360000" algn="bl" rotWithShape="0">
              <a:schemeClr val="accent1">
                <a:alpha val="49803"/>
              </a:schemeClr>
            </a:outerShdw>
          </a:effectLst>
        </p:spPr>
        <p:txBody>
          <a:bodyPr spcFirstLastPara="1" wrap="square" lIns="121900" tIns="121900" rIns="121900" bIns="121900" anchor="ctr" anchorCtr="0">
            <a:noAutofit/>
          </a:bodyPr>
          <a:lstStyle>
            <a:lvl1pPr lvl="0" algn="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endParaRPr/>
          </a:p>
        </p:txBody>
      </p:sp>
      <p:sp>
        <p:nvSpPr>
          <p:cNvPr id="29" name="Google Shape;29;p18"/>
          <p:cNvSpPr txBox="1">
            <a:spLocks noGrp="1"/>
          </p:cNvSpPr>
          <p:nvPr>
            <p:ph type="subTitle" idx="1"/>
          </p:nvPr>
        </p:nvSpPr>
        <p:spPr>
          <a:xfrm>
            <a:off x="5016893" y="4960867"/>
            <a:ext cx="4091700" cy="619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1900"/>
              <a:buNone/>
              <a:defRPr sz="1900">
                <a:solidFill>
                  <a:schemeClr val="accent1"/>
                </a:solidFill>
              </a:defRPr>
            </a:lvl1pPr>
            <a:lvl2pPr lvl="1" algn="l">
              <a:lnSpc>
                <a:spcPct val="100000"/>
              </a:lnSpc>
              <a:spcBef>
                <a:spcPts val="0"/>
              </a:spcBef>
              <a:spcAft>
                <a:spcPts val="0"/>
              </a:spcAft>
              <a:buClr>
                <a:schemeClr val="accent1"/>
              </a:buClr>
              <a:buSzPts val="1900"/>
              <a:buNone/>
              <a:defRPr>
                <a:solidFill>
                  <a:schemeClr val="accent1"/>
                </a:solidFill>
              </a:defRPr>
            </a:lvl2pPr>
            <a:lvl3pPr lvl="2" algn="l">
              <a:lnSpc>
                <a:spcPct val="100000"/>
              </a:lnSpc>
              <a:spcBef>
                <a:spcPts val="0"/>
              </a:spcBef>
              <a:spcAft>
                <a:spcPts val="0"/>
              </a:spcAft>
              <a:buClr>
                <a:schemeClr val="accent1"/>
              </a:buClr>
              <a:buSzPts val="1900"/>
              <a:buNone/>
              <a:defRPr>
                <a:solidFill>
                  <a:schemeClr val="accent1"/>
                </a:solidFill>
              </a:defRPr>
            </a:lvl3pPr>
            <a:lvl4pPr lvl="3" algn="l">
              <a:lnSpc>
                <a:spcPct val="100000"/>
              </a:lnSpc>
              <a:spcBef>
                <a:spcPts val="0"/>
              </a:spcBef>
              <a:spcAft>
                <a:spcPts val="0"/>
              </a:spcAft>
              <a:buClr>
                <a:schemeClr val="accent1"/>
              </a:buClr>
              <a:buSzPts val="1900"/>
              <a:buNone/>
              <a:defRPr>
                <a:solidFill>
                  <a:schemeClr val="accent1"/>
                </a:solidFill>
              </a:defRPr>
            </a:lvl4pPr>
            <a:lvl5pPr lvl="4" algn="l">
              <a:lnSpc>
                <a:spcPct val="100000"/>
              </a:lnSpc>
              <a:spcBef>
                <a:spcPts val="0"/>
              </a:spcBef>
              <a:spcAft>
                <a:spcPts val="0"/>
              </a:spcAft>
              <a:buClr>
                <a:schemeClr val="accent1"/>
              </a:buClr>
              <a:buSzPts val="1900"/>
              <a:buNone/>
              <a:defRPr>
                <a:solidFill>
                  <a:schemeClr val="accent1"/>
                </a:solidFill>
              </a:defRPr>
            </a:lvl5pPr>
            <a:lvl6pPr lvl="5" algn="l">
              <a:lnSpc>
                <a:spcPct val="100000"/>
              </a:lnSpc>
              <a:spcBef>
                <a:spcPts val="0"/>
              </a:spcBef>
              <a:spcAft>
                <a:spcPts val="0"/>
              </a:spcAft>
              <a:buClr>
                <a:schemeClr val="accent1"/>
              </a:buClr>
              <a:buSzPts val="1900"/>
              <a:buNone/>
              <a:defRPr>
                <a:solidFill>
                  <a:schemeClr val="accent1"/>
                </a:solidFill>
              </a:defRPr>
            </a:lvl6pPr>
            <a:lvl7pPr lvl="6" algn="l">
              <a:lnSpc>
                <a:spcPct val="100000"/>
              </a:lnSpc>
              <a:spcBef>
                <a:spcPts val="0"/>
              </a:spcBef>
              <a:spcAft>
                <a:spcPts val="0"/>
              </a:spcAft>
              <a:buClr>
                <a:schemeClr val="accent1"/>
              </a:buClr>
              <a:buSzPts val="1900"/>
              <a:buNone/>
              <a:defRPr>
                <a:solidFill>
                  <a:schemeClr val="accent1"/>
                </a:solidFill>
              </a:defRPr>
            </a:lvl7pPr>
            <a:lvl8pPr lvl="7" algn="l">
              <a:lnSpc>
                <a:spcPct val="100000"/>
              </a:lnSpc>
              <a:spcBef>
                <a:spcPts val="0"/>
              </a:spcBef>
              <a:spcAft>
                <a:spcPts val="0"/>
              </a:spcAft>
              <a:buClr>
                <a:schemeClr val="accent1"/>
              </a:buClr>
              <a:buSzPts val="1900"/>
              <a:buNone/>
              <a:defRPr>
                <a:solidFill>
                  <a:schemeClr val="accent1"/>
                </a:solidFill>
              </a:defRPr>
            </a:lvl8pPr>
            <a:lvl9pPr lvl="8" algn="l">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32" name="Google Shape;32;p19"/>
          <p:cNvSpPr txBox="1">
            <a:spLocks noGrp="1"/>
          </p:cNvSpPr>
          <p:nvPr>
            <p:ph type="body" idx="1"/>
          </p:nvPr>
        </p:nvSpPr>
        <p:spPr>
          <a:xfrm>
            <a:off x="1251333" y="2212367"/>
            <a:ext cx="4249200" cy="36813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
        <p:nvSpPr>
          <p:cNvPr id="33" name="Google Shape;33;p19"/>
          <p:cNvSpPr txBox="1">
            <a:spLocks noGrp="1"/>
          </p:cNvSpPr>
          <p:nvPr>
            <p:ph type="body" idx="2"/>
          </p:nvPr>
        </p:nvSpPr>
        <p:spPr>
          <a:xfrm>
            <a:off x="6716700" y="2212367"/>
            <a:ext cx="4249200" cy="36813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Clr>
                <a:schemeClr val="lt1"/>
              </a:buClr>
              <a:buSzPts val="1900"/>
              <a:buChar char="●"/>
              <a:defRPr sz="1900">
                <a:solidFill>
                  <a:schemeClr val="lt1"/>
                </a:solidFill>
              </a:defRPr>
            </a:lvl1pPr>
            <a:lvl2pPr marL="914400" lvl="1" indent="-349250" algn="l">
              <a:lnSpc>
                <a:spcPct val="100000"/>
              </a:lnSpc>
              <a:spcBef>
                <a:spcPts val="2100"/>
              </a:spcBef>
              <a:spcAft>
                <a:spcPts val="0"/>
              </a:spcAft>
              <a:buClr>
                <a:schemeClr val="lt1"/>
              </a:buClr>
              <a:buSzPts val="1900"/>
              <a:buChar char="○"/>
              <a:defRPr>
                <a:solidFill>
                  <a:schemeClr val="lt1"/>
                </a:solidFill>
              </a:defRPr>
            </a:lvl2pPr>
            <a:lvl3pPr marL="1371600" lvl="2" indent="-349250" algn="l">
              <a:lnSpc>
                <a:spcPct val="100000"/>
              </a:lnSpc>
              <a:spcBef>
                <a:spcPts val="2100"/>
              </a:spcBef>
              <a:spcAft>
                <a:spcPts val="0"/>
              </a:spcAft>
              <a:buClr>
                <a:schemeClr val="lt1"/>
              </a:buClr>
              <a:buSzPts val="1900"/>
              <a:buChar char="■"/>
              <a:defRPr>
                <a:solidFill>
                  <a:schemeClr val="lt1"/>
                </a:solidFill>
              </a:defRPr>
            </a:lvl3pPr>
            <a:lvl4pPr marL="1828800" lvl="3" indent="-349250" algn="l">
              <a:lnSpc>
                <a:spcPct val="100000"/>
              </a:lnSpc>
              <a:spcBef>
                <a:spcPts val="2100"/>
              </a:spcBef>
              <a:spcAft>
                <a:spcPts val="0"/>
              </a:spcAft>
              <a:buClr>
                <a:schemeClr val="lt1"/>
              </a:buClr>
              <a:buSzPts val="1900"/>
              <a:buChar char="●"/>
              <a:defRPr>
                <a:solidFill>
                  <a:schemeClr val="lt1"/>
                </a:solidFill>
              </a:defRPr>
            </a:lvl4pPr>
            <a:lvl5pPr marL="2286000" lvl="4" indent="-349250" algn="l">
              <a:lnSpc>
                <a:spcPct val="100000"/>
              </a:lnSpc>
              <a:spcBef>
                <a:spcPts val="2100"/>
              </a:spcBef>
              <a:spcAft>
                <a:spcPts val="0"/>
              </a:spcAft>
              <a:buClr>
                <a:schemeClr val="lt1"/>
              </a:buClr>
              <a:buSzPts val="1900"/>
              <a:buChar char="○"/>
              <a:defRPr>
                <a:solidFill>
                  <a:schemeClr val="lt1"/>
                </a:solidFill>
              </a:defRPr>
            </a:lvl5pPr>
            <a:lvl6pPr marL="2743200" lvl="5" indent="-349250" algn="l">
              <a:lnSpc>
                <a:spcPct val="100000"/>
              </a:lnSpc>
              <a:spcBef>
                <a:spcPts val="2100"/>
              </a:spcBef>
              <a:spcAft>
                <a:spcPts val="0"/>
              </a:spcAft>
              <a:buClr>
                <a:schemeClr val="lt1"/>
              </a:buClr>
              <a:buSzPts val="1900"/>
              <a:buChar char="■"/>
              <a:defRPr>
                <a:solidFill>
                  <a:schemeClr val="lt1"/>
                </a:solidFill>
              </a:defRPr>
            </a:lvl6pPr>
            <a:lvl7pPr marL="3200400" lvl="6" indent="-349250" algn="l">
              <a:lnSpc>
                <a:spcPct val="100000"/>
              </a:lnSpc>
              <a:spcBef>
                <a:spcPts val="2100"/>
              </a:spcBef>
              <a:spcAft>
                <a:spcPts val="0"/>
              </a:spcAft>
              <a:buClr>
                <a:schemeClr val="lt1"/>
              </a:buClr>
              <a:buSzPts val="1900"/>
              <a:buChar char="●"/>
              <a:defRPr>
                <a:solidFill>
                  <a:schemeClr val="lt1"/>
                </a:solidFill>
              </a:defRPr>
            </a:lvl7pPr>
            <a:lvl8pPr marL="3657600" lvl="7" indent="-349250" algn="l">
              <a:lnSpc>
                <a:spcPct val="100000"/>
              </a:lnSpc>
              <a:spcBef>
                <a:spcPts val="2100"/>
              </a:spcBef>
              <a:spcAft>
                <a:spcPts val="0"/>
              </a:spcAft>
              <a:buClr>
                <a:schemeClr val="lt1"/>
              </a:buClr>
              <a:buSzPts val="1900"/>
              <a:buChar char="○"/>
              <a:defRPr>
                <a:solidFill>
                  <a:schemeClr val="lt1"/>
                </a:solidFill>
              </a:defRPr>
            </a:lvl8pPr>
            <a:lvl9pPr marL="4114800" lvl="8" indent="-349250" algn="l">
              <a:lnSpc>
                <a:spcPct val="100000"/>
              </a:lnSpc>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20"/>
          <p:cNvSpPr txBox="1">
            <a:spLocks noGrp="1"/>
          </p:cNvSpPr>
          <p:nvPr>
            <p:ph type="title"/>
          </p:nvPr>
        </p:nvSpPr>
        <p:spPr>
          <a:xfrm>
            <a:off x="1251333" y="593367"/>
            <a:ext cx="6172500" cy="12552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7116233" y="1729500"/>
            <a:ext cx="3783300" cy="16701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Clr>
                <a:schemeClr val="accent1"/>
              </a:buClr>
              <a:buSzPts val="3200"/>
              <a:buNone/>
              <a:defRPr sz="3200">
                <a:solidFill>
                  <a:schemeClr val="accen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38" name="Google Shape;38;p21"/>
          <p:cNvSpPr txBox="1">
            <a:spLocks noGrp="1"/>
          </p:cNvSpPr>
          <p:nvPr>
            <p:ph type="body" idx="1"/>
          </p:nvPr>
        </p:nvSpPr>
        <p:spPr>
          <a:xfrm>
            <a:off x="7116233" y="3458500"/>
            <a:ext cx="3783300" cy="16701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Clr>
                <a:schemeClr val="lt1"/>
              </a:buClr>
              <a:buSzPts val="2100"/>
              <a:buChar char="●"/>
              <a:defRPr sz="2100">
                <a:solidFill>
                  <a:schemeClr val="lt1"/>
                </a:solidFill>
              </a:defRPr>
            </a:lvl1pPr>
            <a:lvl2pPr marL="914400" lvl="1" indent="-361950" algn="l">
              <a:lnSpc>
                <a:spcPct val="100000"/>
              </a:lnSpc>
              <a:spcBef>
                <a:spcPts val="2100"/>
              </a:spcBef>
              <a:spcAft>
                <a:spcPts val="0"/>
              </a:spcAft>
              <a:buClr>
                <a:schemeClr val="lt1"/>
              </a:buClr>
              <a:buSzPts val="2100"/>
              <a:buChar char="○"/>
              <a:defRPr sz="2100">
                <a:solidFill>
                  <a:schemeClr val="lt1"/>
                </a:solidFill>
              </a:defRPr>
            </a:lvl2pPr>
            <a:lvl3pPr marL="1371600" lvl="2" indent="-361950" algn="l">
              <a:lnSpc>
                <a:spcPct val="100000"/>
              </a:lnSpc>
              <a:spcBef>
                <a:spcPts val="2100"/>
              </a:spcBef>
              <a:spcAft>
                <a:spcPts val="0"/>
              </a:spcAft>
              <a:buClr>
                <a:schemeClr val="lt1"/>
              </a:buClr>
              <a:buSzPts val="2100"/>
              <a:buChar char="■"/>
              <a:defRPr sz="2100">
                <a:solidFill>
                  <a:schemeClr val="lt1"/>
                </a:solidFill>
              </a:defRPr>
            </a:lvl3pPr>
            <a:lvl4pPr marL="1828800" lvl="3" indent="-361950" algn="l">
              <a:lnSpc>
                <a:spcPct val="100000"/>
              </a:lnSpc>
              <a:spcBef>
                <a:spcPts val="2100"/>
              </a:spcBef>
              <a:spcAft>
                <a:spcPts val="0"/>
              </a:spcAft>
              <a:buClr>
                <a:schemeClr val="lt1"/>
              </a:buClr>
              <a:buSzPts val="2100"/>
              <a:buChar char="●"/>
              <a:defRPr sz="2100">
                <a:solidFill>
                  <a:schemeClr val="lt1"/>
                </a:solidFill>
              </a:defRPr>
            </a:lvl4pPr>
            <a:lvl5pPr marL="2286000" lvl="4" indent="-361950" algn="l">
              <a:lnSpc>
                <a:spcPct val="100000"/>
              </a:lnSpc>
              <a:spcBef>
                <a:spcPts val="2100"/>
              </a:spcBef>
              <a:spcAft>
                <a:spcPts val="0"/>
              </a:spcAft>
              <a:buClr>
                <a:schemeClr val="lt1"/>
              </a:buClr>
              <a:buSzPts val="2100"/>
              <a:buChar char="○"/>
              <a:defRPr sz="2100">
                <a:solidFill>
                  <a:schemeClr val="lt1"/>
                </a:solidFill>
              </a:defRPr>
            </a:lvl5pPr>
            <a:lvl6pPr marL="2743200" lvl="5" indent="-361950" algn="l">
              <a:lnSpc>
                <a:spcPct val="100000"/>
              </a:lnSpc>
              <a:spcBef>
                <a:spcPts val="2100"/>
              </a:spcBef>
              <a:spcAft>
                <a:spcPts val="0"/>
              </a:spcAft>
              <a:buClr>
                <a:schemeClr val="lt1"/>
              </a:buClr>
              <a:buSzPts val="2100"/>
              <a:buChar char="■"/>
              <a:defRPr sz="2100">
                <a:solidFill>
                  <a:schemeClr val="lt1"/>
                </a:solidFill>
              </a:defRPr>
            </a:lvl6pPr>
            <a:lvl7pPr marL="3200400" lvl="6" indent="-361950" algn="l">
              <a:lnSpc>
                <a:spcPct val="100000"/>
              </a:lnSpc>
              <a:spcBef>
                <a:spcPts val="2100"/>
              </a:spcBef>
              <a:spcAft>
                <a:spcPts val="0"/>
              </a:spcAft>
              <a:buClr>
                <a:schemeClr val="lt1"/>
              </a:buClr>
              <a:buSzPts val="2100"/>
              <a:buChar char="●"/>
              <a:defRPr sz="2100">
                <a:solidFill>
                  <a:schemeClr val="lt1"/>
                </a:solidFill>
              </a:defRPr>
            </a:lvl7pPr>
            <a:lvl8pPr marL="3657600" lvl="7" indent="-361950" algn="l">
              <a:lnSpc>
                <a:spcPct val="100000"/>
              </a:lnSpc>
              <a:spcBef>
                <a:spcPts val="2100"/>
              </a:spcBef>
              <a:spcAft>
                <a:spcPts val="0"/>
              </a:spcAft>
              <a:buClr>
                <a:schemeClr val="lt1"/>
              </a:buClr>
              <a:buSzPts val="2100"/>
              <a:buChar char="○"/>
              <a:defRPr sz="2100">
                <a:solidFill>
                  <a:schemeClr val="lt1"/>
                </a:solidFill>
              </a:defRPr>
            </a:lvl8pPr>
            <a:lvl9pPr marL="4114800" lvl="8" indent="-361950" algn="l">
              <a:lnSpc>
                <a:spcPct val="100000"/>
              </a:lnSpc>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lt1"/>
              </a:buClr>
              <a:buSzPts val="3700"/>
              <a:buFont typeface="Montserrat ExtraBold"/>
              <a:buNone/>
              <a:defRPr sz="3700" b="0" i="0" u="none" strike="noStrike" cap="none">
                <a:solidFill>
                  <a:schemeClr val="l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700"/>
              <a:buFont typeface="Montserrat"/>
              <a:buNone/>
              <a:defRPr sz="3700" b="0" i="0" u="none" strike="noStrike" cap="none">
                <a:solidFill>
                  <a:schemeClr val="dk1"/>
                </a:solidFill>
                <a:latin typeface="Montserrat"/>
                <a:ea typeface="Montserrat"/>
                <a:cs typeface="Montserrat"/>
                <a:sym typeface="Montserrat"/>
              </a:defRPr>
            </a:lvl9pPr>
          </a:lstStyle>
          <a:p>
            <a:endParaRPr/>
          </a:p>
        </p:txBody>
      </p:sp>
      <p:sp>
        <p:nvSpPr>
          <p:cNvPr id="11" name="Google Shape;11;p1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00000"/>
              </a:lnSpc>
              <a:spcBef>
                <a:spcPts val="0"/>
              </a:spcBef>
              <a:spcAft>
                <a:spcPts val="0"/>
              </a:spcAft>
              <a:buClr>
                <a:schemeClr val="dk2"/>
              </a:buClr>
              <a:buSzPts val="2400"/>
              <a:buFont typeface="Montserrat"/>
              <a:buChar char="●"/>
              <a:defRPr sz="2400" b="0" i="0" u="none" strike="noStrike" cap="none">
                <a:solidFill>
                  <a:schemeClr val="dk2"/>
                </a:solidFill>
                <a:latin typeface="Montserrat"/>
                <a:ea typeface="Montserrat"/>
                <a:cs typeface="Montserrat"/>
                <a:sym typeface="Montserrat"/>
              </a:defRPr>
            </a:lvl1pPr>
            <a:lvl2pPr marL="914400" marR="0" lvl="1"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2pPr>
            <a:lvl3pPr marL="1371600" marR="0" lvl="2"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3pPr>
            <a:lvl4pPr marL="1828800" marR="0" lvl="3"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4pPr>
            <a:lvl5pPr marL="2286000" marR="0" lvl="4"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5pPr>
            <a:lvl6pPr marL="2743200" marR="0" lvl="5"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6pPr>
            <a:lvl7pPr marL="3200400" marR="0" lvl="6"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7pPr>
            <a:lvl8pPr marL="3657600" marR="0" lvl="7" indent="-349250" algn="l" rtl="0">
              <a:lnSpc>
                <a:spcPct val="100000"/>
              </a:lnSpc>
              <a:spcBef>
                <a:spcPts val="2100"/>
              </a:spcBef>
              <a:spcAft>
                <a:spcPts val="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8pPr>
            <a:lvl9pPr marL="4114800" marR="0" lvl="8" indent="-349250" algn="l" rtl="0">
              <a:lnSpc>
                <a:spcPct val="100000"/>
              </a:lnSpc>
              <a:spcBef>
                <a:spcPts val="2100"/>
              </a:spcBef>
              <a:spcAft>
                <a:spcPts val="2100"/>
              </a:spcAft>
              <a:buClr>
                <a:schemeClr val="dk2"/>
              </a:buClr>
              <a:buSzPts val="1900"/>
              <a:buFont typeface="Montserrat"/>
              <a:buChar char="■"/>
              <a:defRPr sz="19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mc:AlternateContent xmlns:mc="http://schemas.openxmlformats.org/markup-compatibility/2006" xmlns:p14="http://schemas.microsoft.com/office/powerpoint/2010/main">
    <mc:Choice Requires="p14">
      <p:transition spd="slow" p14:dur="2300">
        <p:push dir="r"/>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
          <p:cNvSpPr/>
          <p:nvPr/>
        </p:nvSpPr>
        <p:spPr>
          <a:xfrm>
            <a:off x="1911750" y="901174"/>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accent1">
                    <a:lumMod val="75000"/>
                  </a:schemeClr>
                </a:solidFill>
                <a:latin typeface="Arial Narrow" panose="020B0606020202030204" pitchFamily="34" charset="0"/>
                <a:sym typeface="Arial"/>
              </a:rPr>
              <a:t>UE20CS302 – Machine Intelligence</a:t>
            </a:r>
            <a:endParaRPr sz="1800" b="0" i="0" u="none" strike="noStrike" cap="none" dirty="0">
              <a:solidFill>
                <a:schemeClr val="accent1">
                  <a:lumMod val="75000"/>
                </a:schemeClr>
              </a:solidFill>
              <a:latin typeface="Arial Narrow" panose="020B0606020202030204" pitchFamily="34" charset="0"/>
              <a:sym typeface="Arial"/>
            </a:endParaRPr>
          </a:p>
          <a:p>
            <a:pPr marL="0" marR="0" lvl="0" indent="0" algn="ctr" rtl="0">
              <a:lnSpc>
                <a:spcPct val="100000"/>
              </a:lnSpc>
              <a:spcBef>
                <a:spcPts val="0"/>
              </a:spcBef>
              <a:spcAft>
                <a:spcPts val="0"/>
              </a:spcAft>
              <a:buClr>
                <a:srgbClr val="000000"/>
              </a:buClr>
              <a:buSzPts val="3200"/>
              <a:buFont typeface="Arial"/>
              <a:buNone/>
            </a:pPr>
            <a:r>
              <a:rPr lang="en-US" sz="1800" b="0" i="0" u="none" strike="noStrike" cap="none" dirty="0">
                <a:solidFill>
                  <a:schemeClr val="accent1">
                    <a:lumMod val="75000"/>
                  </a:schemeClr>
                </a:solidFill>
                <a:latin typeface="Arial Narrow" panose="020B0606020202030204" pitchFamily="34" charset="0"/>
                <a:sym typeface="Arial"/>
              </a:rPr>
              <a:t>Mini Project</a:t>
            </a:r>
            <a:endParaRPr sz="1800" b="0" i="0" u="none" strike="noStrike" cap="none" dirty="0">
              <a:solidFill>
                <a:schemeClr val="accent1">
                  <a:lumMod val="75000"/>
                </a:schemeClr>
              </a:solidFill>
              <a:latin typeface="Arial Narrow" panose="020B0606020202030204" pitchFamily="34" charset="0"/>
              <a:sym typeface="Arial"/>
            </a:endParaRPr>
          </a:p>
        </p:txBody>
      </p:sp>
      <p:sp>
        <p:nvSpPr>
          <p:cNvPr id="162" name="Google Shape;162;p1"/>
          <p:cNvSpPr txBox="1"/>
          <p:nvPr/>
        </p:nvSpPr>
        <p:spPr>
          <a:xfrm>
            <a:off x="4074145" y="4863476"/>
            <a:ext cx="9093900" cy="2186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bg2"/>
                </a:solidFill>
                <a:latin typeface="Arial Narrow" panose="020B0606020202030204" pitchFamily="34" charset="0"/>
                <a:ea typeface="Calibri"/>
                <a:cs typeface="Calibri"/>
                <a:sym typeface="Calibri"/>
              </a:rPr>
              <a:t>Project Title: Depression detection using </a:t>
            </a:r>
            <a:r>
              <a:rPr lang="en-US" sz="2000" b="0" i="0" u="none" strike="noStrike" cap="none">
                <a:solidFill>
                  <a:schemeClr val="bg2"/>
                </a:solidFill>
                <a:latin typeface="Arial Narrow" panose="020B0606020202030204" pitchFamily="34" charset="0"/>
                <a:ea typeface="Calibri"/>
                <a:cs typeface="Calibri"/>
                <a:sym typeface="Calibri"/>
              </a:rPr>
              <a:t>tweets </a:t>
            </a:r>
            <a:endParaRPr lang="en-US" sz="2000" dirty="0">
              <a:solidFill>
                <a:schemeClr val="bg2"/>
              </a:solidFill>
              <a:latin typeface="Arial Narrow" panose="020B0606020202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b="0" i="0" u="none" strike="noStrike" cap="none">
                <a:solidFill>
                  <a:schemeClr val="bg2"/>
                </a:solidFill>
                <a:latin typeface="Arial Narrow" panose="020B0606020202030204" pitchFamily="34" charset="0"/>
                <a:ea typeface="Calibri"/>
                <a:cs typeface="Calibri"/>
                <a:sym typeface="Calibri"/>
              </a:rPr>
              <a:t>Project </a:t>
            </a:r>
            <a:r>
              <a:rPr lang="en-US" sz="2000" b="0" i="0" u="none" strike="noStrike" cap="none" dirty="0">
                <a:solidFill>
                  <a:schemeClr val="bg2"/>
                </a:solidFill>
                <a:latin typeface="Arial Narrow" panose="020B0606020202030204" pitchFamily="34" charset="0"/>
                <a:ea typeface="Calibri"/>
                <a:cs typeface="Calibri"/>
                <a:sym typeface="Calibri"/>
              </a:rPr>
              <a:t>Guide : </a:t>
            </a:r>
            <a:r>
              <a:rPr lang="en-US" sz="2000" dirty="0">
                <a:solidFill>
                  <a:schemeClr val="bg2"/>
                </a:solidFill>
                <a:latin typeface="Arial Narrow" panose="020B0606020202030204" pitchFamily="34" charset="0"/>
                <a:ea typeface="Calibri"/>
                <a:cs typeface="Calibri"/>
                <a:sym typeface="Calibri"/>
              </a:rPr>
              <a:t>Prof. </a:t>
            </a:r>
            <a:r>
              <a:rPr lang="en-US" sz="2000" dirty="0" err="1">
                <a:solidFill>
                  <a:schemeClr val="bg2"/>
                </a:solidFill>
                <a:latin typeface="Arial Narrow" panose="020B0606020202030204" pitchFamily="34" charset="0"/>
                <a:ea typeface="Calibri"/>
                <a:cs typeface="Calibri"/>
                <a:sym typeface="Calibri"/>
              </a:rPr>
              <a:t>Likitha</a:t>
            </a:r>
            <a:r>
              <a:rPr lang="en-US" sz="2000" dirty="0">
                <a:solidFill>
                  <a:schemeClr val="bg2"/>
                </a:solidFill>
                <a:latin typeface="Arial Narrow" panose="020B0606020202030204" pitchFamily="34" charset="0"/>
                <a:ea typeface="Calibri"/>
                <a:cs typeface="Calibri"/>
                <a:sym typeface="Calibri"/>
              </a:rPr>
              <a:t> P</a:t>
            </a:r>
            <a:endParaRPr lang="en-US" sz="2000" b="0" i="0" u="none" strike="noStrike" cap="none" dirty="0">
              <a:solidFill>
                <a:schemeClr val="bg2"/>
              </a:solidFill>
              <a:latin typeface="Arial Narrow" panose="020B0606020202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000" b="0" i="0" u="none" strike="noStrike" cap="none" dirty="0">
                <a:solidFill>
                  <a:schemeClr val="bg2"/>
                </a:solidFill>
                <a:latin typeface="Arial Narrow" panose="020B0606020202030204" pitchFamily="34" charset="0"/>
                <a:ea typeface="Calibri"/>
                <a:cs typeface="Calibri"/>
                <a:sym typeface="Calibri"/>
              </a:rPr>
              <a:t>Project Team with SRNs: </a:t>
            </a:r>
            <a:r>
              <a:rPr lang="en-US" sz="2000" b="0" i="0" u="none" strike="noStrike" cap="none" dirty="0" err="1">
                <a:solidFill>
                  <a:schemeClr val="bg2"/>
                </a:solidFill>
                <a:latin typeface="Arial Narrow" panose="020B0606020202030204" pitchFamily="34" charset="0"/>
                <a:ea typeface="Calibri"/>
                <a:cs typeface="Calibri"/>
                <a:sym typeface="Calibri"/>
              </a:rPr>
              <a:t>Medha</a:t>
            </a:r>
            <a:r>
              <a:rPr lang="en-US" sz="2000" b="0" i="0" u="none" strike="noStrike" cap="none" dirty="0">
                <a:solidFill>
                  <a:schemeClr val="bg2"/>
                </a:solidFill>
                <a:latin typeface="Arial Narrow" panose="020B0606020202030204" pitchFamily="34" charset="0"/>
                <a:ea typeface="Calibri"/>
                <a:cs typeface="Calibri"/>
                <a:sym typeface="Calibri"/>
              </a:rPr>
              <a:t> </a:t>
            </a:r>
            <a:r>
              <a:rPr lang="en-US" sz="2000" b="0" i="0" u="none" strike="noStrike" cap="none" dirty="0" err="1">
                <a:solidFill>
                  <a:schemeClr val="bg2"/>
                </a:solidFill>
                <a:latin typeface="Arial Narrow" panose="020B0606020202030204" pitchFamily="34" charset="0"/>
                <a:ea typeface="Calibri"/>
                <a:cs typeface="Calibri"/>
                <a:sym typeface="Calibri"/>
              </a:rPr>
              <a:t>Koppam</a:t>
            </a:r>
            <a:r>
              <a:rPr lang="en-US" sz="2000" b="0" i="0" u="none" strike="noStrike" cap="none" dirty="0">
                <a:solidFill>
                  <a:schemeClr val="bg2"/>
                </a:solidFill>
                <a:latin typeface="Arial Narrow" panose="020B0606020202030204" pitchFamily="34" charset="0"/>
                <a:ea typeface="Calibri"/>
                <a:cs typeface="Calibri"/>
                <a:sym typeface="Calibri"/>
              </a:rPr>
              <a:t> </a:t>
            </a:r>
            <a:r>
              <a:rPr lang="en-US" sz="2000" dirty="0">
                <a:solidFill>
                  <a:schemeClr val="bg2"/>
                </a:solidFill>
                <a:latin typeface="Arial Narrow" panose="020B0606020202030204" pitchFamily="34" charset="0"/>
                <a:ea typeface="Calibri"/>
                <a:cs typeface="Calibri"/>
                <a:sym typeface="Calibri"/>
              </a:rPr>
              <a:t>- </a:t>
            </a:r>
            <a:r>
              <a:rPr lang="en-US" sz="2000" b="0" i="0" u="none" strike="noStrike" cap="none" dirty="0">
                <a:solidFill>
                  <a:schemeClr val="bg2"/>
                </a:solidFill>
                <a:latin typeface="Arial Narrow" panose="020B0606020202030204" pitchFamily="34" charset="0"/>
                <a:ea typeface="Calibri"/>
                <a:cs typeface="Calibri"/>
                <a:sym typeface="Calibri"/>
              </a:rPr>
              <a:t>PES1UG20CS251</a:t>
            </a:r>
          </a:p>
          <a:p>
            <a:pPr marL="0" marR="0" lvl="0" indent="0" algn="l" rtl="0">
              <a:lnSpc>
                <a:spcPct val="100000"/>
              </a:lnSpc>
              <a:spcBef>
                <a:spcPts val="0"/>
              </a:spcBef>
              <a:spcAft>
                <a:spcPts val="0"/>
              </a:spcAft>
              <a:buClr>
                <a:srgbClr val="000000"/>
              </a:buClr>
              <a:buSzPts val="2400"/>
              <a:buFont typeface="Arial"/>
              <a:buNone/>
            </a:pPr>
            <a:r>
              <a:rPr lang="en-US" sz="2000" dirty="0">
                <a:solidFill>
                  <a:schemeClr val="bg2"/>
                </a:solidFill>
                <a:latin typeface="Arial Narrow" panose="020B0606020202030204" pitchFamily="34" charset="0"/>
                <a:ea typeface="Calibri"/>
                <a:cs typeface="Calibri"/>
                <a:sym typeface="Calibri"/>
              </a:rPr>
              <a:t>	                          Paladugula Lakshmi Snigdha - PES1UG20CS274</a:t>
            </a:r>
            <a:endParaRPr sz="2000" b="0" i="0" u="none" strike="noStrike" cap="none" dirty="0">
              <a:solidFill>
                <a:schemeClr val="bg2"/>
              </a:solidFill>
              <a:latin typeface="Arial Narrow" panose="020B0606020202030204" pitchFamily="34" charset="0"/>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IN" sz="2000" b="0" i="0" u="none" strike="noStrike" cap="none" dirty="0">
                <a:solidFill>
                  <a:schemeClr val="bg2"/>
                </a:solidFill>
                <a:latin typeface="Arial Narrow" panose="020B0606020202030204" pitchFamily="34" charset="0"/>
                <a:ea typeface="Calibri"/>
                <a:cs typeface="Calibri"/>
                <a:sym typeface="Calibri"/>
              </a:rPr>
              <a:t>		          </a:t>
            </a:r>
            <a:r>
              <a:rPr lang="en-IN" sz="2000" b="0" i="0" u="none" strike="noStrike" cap="none" dirty="0" err="1">
                <a:solidFill>
                  <a:schemeClr val="bg2"/>
                </a:solidFill>
                <a:latin typeface="Arial Narrow" panose="020B0606020202030204" pitchFamily="34" charset="0"/>
                <a:ea typeface="Calibri"/>
                <a:cs typeface="Calibri"/>
                <a:sym typeface="Calibri"/>
              </a:rPr>
              <a:t>Prarthana</a:t>
            </a:r>
            <a:r>
              <a:rPr lang="en-IN" sz="2000" b="0" i="0" u="none" strike="noStrike" cap="none" dirty="0">
                <a:solidFill>
                  <a:schemeClr val="bg2"/>
                </a:solidFill>
                <a:latin typeface="Arial Narrow" panose="020B0606020202030204" pitchFamily="34" charset="0"/>
                <a:ea typeface="Calibri"/>
                <a:cs typeface="Calibri"/>
                <a:sym typeface="Calibri"/>
              </a:rPr>
              <a:t> P Rajapurohit – PES1UG20CS299</a:t>
            </a:r>
            <a:endParaRPr sz="2000" b="0" i="0" u="none" strike="noStrike" cap="none" dirty="0">
              <a:solidFill>
                <a:schemeClr val="bg2"/>
              </a:solidFill>
              <a:latin typeface="Arial Narrow" panose="020B0606020202030204" pitchFamily="34" charset="0"/>
              <a:ea typeface="Calibri"/>
              <a:cs typeface="Calibri"/>
              <a:sym typeface="Calibri"/>
            </a:endParaRPr>
          </a:p>
        </p:txBody>
      </p:sp>
      <p:sp>
        <p:nvSpPr>
          <p:cNvPr id="163" name="Google Shape;163;p1"/>
          <p:cNvSpPr txBox="1">
            <a:spLocks noGrp="1"/>
          </p:cNvSpPr>
          <p:nvPr>
            <p:ph type="ctrTitle"/>
          </p:nvPr>
        </p:nvSpPr>
        <p:spPr>
          <a:xfrm>
            <a:off x="2262150" y="1869897"/>
            <a:ext cx="7667700" cy="1482816"/>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4800"/>
              <a:buNone/>
            </a:pPr>
            <a:r>
              <a:rPr lang="en-US" sz="4400" dirty="0">
                <a:latin typeface="Arial Narrow" panose="020B0606020202030204" pitchFamily="34" charset="0"/>
              </a:rPr>
              <a:t>Depression Detection Using Tweets</a:t>
            </a:r>
            <a:endParaRPr sz="4400" dirty="0">
              <a:latin typeface="Arial Narrow" panose="020B0606020202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0"/>
          <p:cNvSpPr/>
          <p:nvPr/>
        </p:nvSpPr>
        <p:spPr>
          <a:xfrm>
            <a:off x="520562" y="80032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237" name="Google Shape;237;p10"/>
          <p:cNvSpPr txBox="1"/>
          <p:nvPr/>
        </p:nvSpPr>
        <p:spPr>
          <a:xfrm>
            <a:off x="204746" y="1077496"/>
            <a:ext cx="9601200" cy="5569884"/>
          </a:xfrm>
          <a:prstGeom prst="rect">
            <a:avLst/>
          </a:prstGeom>
          <a:noFill/>
          <a:ln>
            <a:noFill/>
          </a:ln>
        </p:spPr>
        <p:txBody>
          <a:bodyPr spcFirstLastPara="1" wrap="square" lIns="91425" tIns="45700" rIns="91425" bIns="45700" anchor="t" anchorCtr="0">
            <a:noAutofit/>
          </a:bodyPr>
          <a:lstStyle/>
          <a:p>
            <a:pPr marL="228600" marR="0" lvl="0" algn="just" rtl="0">
              <a:lnSpc>
                <a:spcPct val="100000"/>
              </a:lnSpc>
              <a:spcBef>
                <a:spcPts val="0"/>
              </a:spcBef>
              <a:spcAft>
                <a:spcPts val="0"/>
              </a:spcAft>
              <a:buClr>
                <a:schemeClr val="accent1"/>
              </a:buClr>
              <a:buSzPts val="2400"/>
            </a:pPr>
            <a:r>
              <a:rPr lang="en-US" sz="1100" b="0" i="0" u="none" strike="noStrike" cap="none" dirty="0">
                <a:solidFill>
                  <a:schemeClr val="accent1"/>
                </a:solidFill>
                <a:latin typeface="+mn-lt"/>
                <a:ea typeface="Calibri"/>
                <a:cs typeface="Calibri"/>
                <a:sym typeface="Calibri"/>
              </a:rPr>
              <a:t>1. S. Jain, S. P. Narayan, R. K. </a:t>
            </a:r>
            <a:r>
              <a:rPr lang="en-US" sz="1100" b="0" i="0" u="none" strike="noStrike" cap="none" dirty="0" err="1">
                <a:solidFill>
                  <a:schemeClr val="accent1"/>
                </a:solidFill>
                <a:latin typeface="+mn-lt"/>
                <a:ea typeface="Calibri"/>
                <a:cs typeface="Calibri"/>
                <a:sym typeface="Calibri"/>
              </a:rPr>
              <a:t>Dewang</a:t>
            </a:r>
            <a:r>
              <a:rPr lang="en-US" sz="1100" b="0" i="0" u="none" strike="noStrike" cap="none" dirty="0">
                <a:solidFill>
                  <a:schemeClr val="accent1"/>
                </a:solidFill>
                <a:latin typeface="+mn-lt"/>
                <a:ea typeface="Calibri"/>
                <a:cs typeface="Calibri"/>
                <a:sym typeface="Calibri"/>
              </a:rPr>
              <a:t>, U. Bhartiya, N. Meena and V. Kumar, "A Machine Learning based Depression Analysis and Suicidal Ideation Detection System using Questionnaires and Twitter," 2019 IEEE Students Conference on Engineering and Systems (SCES), 2019, pp. 1-6, </a:t>
            </a:r>
            <a:r>
              <a:rPr lang="en-US" sz="1100" b="0" i="0" u="none" strike="noStrike" cap="none" dirty="0" err="1">
                <a:solidFill>
                  <a:schemeClr val="accent1"/>
                </a:solidFill>
                <a:latin typeface="+mn-lt"/>
                <a:ea typeface="Calibri"/>
                <a:cs typeface="Calibri"/>
                <a:sym typeface="Calibri"/>
              </a:rPr>
              <a:t>doi</a:t>
            </a:r>
            <a:r>
              <a:rPr lang="en-US" sz="1100" b="0" i="0" u="none" strike="noStrike" cap="none" dirty="0">
                <a:solidFill>
                  <a:schemeClr val="accent1"/>
                </a:solidFill>
                <a:latin typeface="+mn-lt"/>
                <a:ea typeface="Calibri"/>
                <a:cs typeface="Calibri"/>
                <a:sym typeface="Calibri"/>
              </a:rPr>
              <a:t>: 10.1109/SCES46477.2019.8977211.</a:t>
            </a:r>
          </a:p>
          <a:p>
            <a:pPr marL="457200" marR="0" lvl="0" indent="-228600" algn="just" rtl="0">
              <a:lnSpc>
                <a:spcPct val="100000"/>
              </a:lnSpc>
              <a:spcBef>
                <a:spcPts val="0"/>
              </a:spcBef>
              <a:spcAft>
                <a:spcPts val="0"/>
              </a:spcAft>
              <a:buClr>
                <a:schemeClr val="accent1"/>
              </a:buClr>
              <a:buSzPts val="2400"/>
              <a:buAutoNum type="arabicPeriod"/>
            </a:pPr>
            <a:endParaRPr lang="en-US" sz="1100" b="0" i="0" u="none" strike="noStrike" cap="none"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2. E. K. Priya Sri, K. S. Savita and M. </a:t>
            </a:r>
            <a:r>
              <a:rPr lang="en-IN" sz="1100" b="0" i="0" u="none" strike="noStrike" cap="none" dirty="0" err="1">
                <a:solidFill>
                  <a:schemeClr val="accent1"/>
                </a:solidFill>
                <a:latin typeface="+mn-lt"/>
                <a:ea typeface="Calibri"/>
                <a:cs typeface="Calibri"/>
                <a:sym typeface="Calibri"/>
              </a:rPr>
              <a:t>Zaffar</a:t>
            </a:r>
            <a:r>
              <a:rPr lang="en-IN" sz="1100" b="0" i="0" u="none" strike="noStrike" cap="none" dirty="0">
                <a:solidFill>
                  <a:schemeClr val="accent1"/>
                </a:solidFill>
                <a:latin typeface="+mn-lt"/>
                <a:ea typeface="Calibri"/>
                <a:cs typeface="Calibri"/>
                <a:sym typeface="Calibri"/>
              </a:rPr>
              <a:t>, "Depression Detection in Tweets from Urban Cities of Malaysia using Deep Learning," 2021 7th International Conference on Research and Innovation in Information Systems (ICRIIS), 2021, pp. 1-6,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10.1109/ICRIIS53035.2021.9617079.</a:t>
            </a:r>
          </a:p>
          <a:p>
            <a:pPr marL="228600" marR="0" lvl="0" algn="just" rtl="0">
              <a:lnSpc>
                <a:spcPct val="100000"/>
              </a:lnSpc>
              <a:spcBef>
                <a:spcPts val="0"/>
              </a:spcBef>
              <a:spcAft>
                <a:spcPts val="0"/>
              </a:spcAft>
              <a:buClr>
                <a:schemeClr val="accent1"/>
              </a:buClr>
              <a:buSzPts val="2400"/>
            </a:pPr>
            <a:endParaRPr lang="en-US" sz="1100"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3. S. </a:t>
            </a:r>
            <a:r>
              <a:rPr lang="en-IN" sz="1100" b="0" i="0" u="none" strike="noStrike" cap="none" dirty="0" err="1">
                <a:solidFill>
                  <a:schemeClr val="accent1"/>
                </a:solidFill>
                <a:latin typeface="+mn-lt"/>
                <a:ea typeface="Calibri"/>
                <a:cs typeface="Calibri"/>
                <a:sym typeface="Calibri"/>
              </a:rPr>
              <a:t>Maniar</a:t>
            </a:r>
            <a:r>
              <a:rPr lang="en-IN" sz="1100" b="0" i="0" u="none" strike="noStrike" cap="none" dirty="0">
                <a:solidFill>
                  <a:schemeClr val="accent1"/>
                </a:solidFill>
                <a:latin typeface="+mn-lt"/>
                <a:ea typeface="Calibri"/>
                <a:cs typeface="Calibri"/>
                <a:sym typeface="Calibri"/>
              </a:rPr>
              <a:t>, K. Patil, B. Rao and R. </a:t>
            </a:r>
            <a:r>
              <a:rPr lang="en-IN" sz="1100" b="0" i="0" u="none" strike="noStrike" cap="none" dirty="0" err="1">
                <a:solidFill>
                  <a:schemeClr val="accent1"/>
                </a:solidFill>
                <a:latin typeface="+mn-lt"/>
                <a:ea typeface="Calibri"/>
                <a:cs typeface="Calibri"/>
                <a:sym typeface="Calibri"/>
              </a:rPr>
              <a:t>Shankarmani</a:t>
            </a:r>
            <a:r>
              <a:rPr lang="en-IN" sz="1100" b="0" i="0" u="none" strike="noStrike" cap="none" dirty="0">
                <a:solidFill>
                  <a:schemeClr val="accent1"/>
                </a:solidFill>
                <a:latin typeface="+mn-lt"/>
                <a:ea typeface="Calibri"/>
                <a:cs typeface="Calibri"/>
                <a:sym typeface="Calibri"/>
              </a:rPr>
              <a:t>, "Depression Detection from Tweets Along with Clinical Tests," 2021 International Conference on Intelligent Technologies (CONIT), 2021, pp. 1-6,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10.1109/CONIT51480.2021.9498486.</a:t>
            </a:r>
          </a:p>
          <a:p>
            <a:pPr marL="228600" marR="0" lvl="0" algn="just" rtl="0">
              <a:lnSpc>
                <a:spcPct val="100000"/>
              </a:lnSpc>
              <a:spcBef>
                <a:spcPts val="0"/>
              </a:spcBef>
              <a:spcAft>
                <a:spcPts val="0"/>
              </a:spcAft>
              <a:buClr>
                <a:schemeClr val="accent1"/>
              </a:buClr>
              <a:buSzPts val="2400"/>
            </a:pPr>
            <a:endParaRPr lang="en-IN" sz="1100" b="0" i="0" u="none" strike="noStrike" cap="none"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4. S. </a:t>
            </a:r>
            <a:r>
              <a:rPr lang="en-IN" sz="1100" b="0" i="0" u="none" strike="noStrike" cap="none" dirty="0" err="1">
                <a:solidFill>
                  <a:schemeClr val="accent1"/>
                </a:solidFill>
                <a:latin typeface="+mn-lt"/>
                <a:ea typeface="Calibri"/>
                <a:cs typeface="Calibri"/>
                <a:sym typeface="Calibri"/>
              </a:rPr>
              <a:t>Dessai</a:t>
            </a:r>
            <a:r>
              <a:rPr lang="en-IN" sz="1100" b="0" i="0" u="none" strike="noStrike" cap="none" dirty="0">
                <a:solidFill>
                  <a:schemeClr val="accent1"/>
                </a:solidFill>
                <a:latin typeface="+mn-lt"/>
                <a:ea typeface="Calibri"/>
                <a:cs typeface="Calibri"/>
                <a:sym typeface="Calibri"/>
              </a:rPr>
              <a:t> and S. S. </a:t>
            </a:r>
            <a:r>
              <a:rPr lang="en-IN" sz="1100" b="0" i="0" u="none" strike="noStrike" cap="none" dirty="0" err="1">
                <a:solidFill>
                  <a:schemeClr val="accent1"/>
                </a:solidFill>
                <a:latin typeface="+mn-lt"/>
                <a:ea typeface="Calibri"/>
                <a:cs typeface="Calibri"/>
                <a:sym typeface="Calibri"/>
              </a:rPr>
              <a:t>Usgaonkar</a:t>
            </a:r>
            <a:r>
              <a:rPr lang="en-IN" sz="1100" b="0" i="0" u="none" strike="noStrike" cap="none" dirty="0">
                <a:solidFill>
                  <a:schemeClr val="accent1"/>
                </a:solidFill>
                <a:latin typeface="+mn-lt"/>
                <a:ea typeface="Calibri"/>
                <a:cs typeface="Calibri"/>
                <a:sym typeface="Calibri"/>
              </a:rPr>
              <a:t>, "Depression Detection on Social Media Using Text Mining," 2022 3rd International Conference for Emerging Technology (INCET), 2022, pp. 1-4,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10.1109/INCET54531.2022.9824931.</a:t>
            </a:r>
          </a:p>
          <a:p>
            <a:pPr marL="228600" marR="0" lvl="0" algn="just" rtl="0">
              <a:lnSpc>
                <a:spcPct val="100000"/>
              </a:lnSpc>
              <a:spcBef>
                <a:spcPts val="0"/>
              </a:spcBef>
              <a:spcAft>
                <a:spcPts val="0"/>
              </a:spcAft>
              <a:buClr>
                <a:schemeClr val="accent1"/>
              </a:buClr>
              <a:buSzPts val="2400"/>
            </a:pPr>
            <a:endParaRPr lang="en-IN" sz="1100"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5. M. Hasan and S. </a:t>
            </a:r>
            <a:r>
              <a:rPr lang="en-IN" sz="1100" b="0" i="0" u="none" strike="noStrike" cap="none" dirty="0" err="1">
                <a:solidFill>
                  <a:schemeClr val="accent1"/>
                </a:solidFill>
                <a:latin typeface="+mn-lt"/>
                <a:ea typeface="Calibri"/>
                <a:cs typeface="Calibri"/>
                <a:sym typeface="Calibri"/>
              </a:rPr>
              <a:t>Ghane</a:t>
            </a:r>
            <a:r>
              <a:rPr lang="en-IN" sz="1100" b="0" i="0" u="none" strike="noStrike" cap="none" dirty="0">
                <a:solidFill>
                  <a:schemeClr val="accent1"/>
                </a:solidFill>
                <a:latin typeface="+mn-lt"/>
                <a:ea typeface="Calibri"/>
                <a:cs typeface="Calibri"/>
                <a:sym typeface="Calibri"/>
              </a:rPr>
              <a:t>, "Data-driven Depression Detection System for Textual Data on Twitter using Deep Learning," 2022 2nd Asian Conference on Innovation in Technology (ASIANCON), 2022, pp. 1-5,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10.1109/ASIANCON55314.2022.9909260.</a:t>
            </a:r>
          </a:p>
          <a:p>
            <a:pPr marL="228600" marR="0" lvl="0" algn="just" rtl="0">
              <a:lnSpc>
                <a:spcPct val="100000"/>
              </a:lnSpc>
              <a:spcBef>
                <a:spcPts val="0"/>
              </a:spcBef>
              <a:spcAft>
                <a:spcPts val="0"/>
              </a:spcAft>
              <a:buClr>
                <a:schemeClr val="accent1"/>
              </a:buClr>
              <a:buSzPts val="2400"/>
            </a:pPr>
            <a:endParaRPr lang="en-IN" sz="1100"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6. M. R. Khan, S. Z. Rizvi, A. Yasin and M. Ali, "Depression Analysis of Social Media Activists Using the Gated Architecture Bi-LSTM," 2021 International Conference on Cyber Warfare and Security (ICCWS), 2021, pp. 76-81,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10.1109/ICCWS53234.2021.9703014.</a:t>
            </a:r>
          </a:p>
          <a:p>
            <a:pPr marL="228600" marR="0" lvl="0" algn="just" rtl="0">
              <a:lnSpc>
                <a:spcPct val="100000"/>
              </a:lnSpc>
              <a:spcBef>
                <a:spcPts val="0"/>
              </a:spcBef>
              <a:spcAft>
                <a:spcPts val="0"/>
              </a:spcAft>
              <a:buClr>
                <a:schemeClr val="accent1"/>
              </a:buClr>
              <a:buSzPts val="2400"/>
            </a:pPr>
            <a:endParaRPr lang="en-IN" sz="1100" dirty="0">
              <a:solidFill>
                <a:schemeClr val="accent1"/>
              </a:solidFill>
              <a:latin typeface="+mn-lt"/>
              <a:ea typeface="Calibri"/>
              <a:cs typeface="Calibri"/>
              <a:sym typeface="Calibri"/>
            </a:endParaRPr>
          </a:p>
          <a:p>
            <a:pPr marL="228600" marR="0" lvl="0" algn="just" rtl="0">
              <a:lnSpc>
                <a:spcPct val="100000"/>
              </a:lnSpc>
              <a:spcBef>
                <a:spcPts val="0"/>
              </a:spcBef>
              <a:spcAft>
                <a:spcPts val="0"/>
              </a:spcAft>
              <a:buClr>
                <a:schemeClr val="accent1"/>
              </a:buClr>
              <a:buSzPts val="2400"/>
            </a:pPr>
            <a:r>
              <a:rPr lang="en-IN" sz="1100" b="0" i="0" u="none" strike="noStrike" cap="none" dirty="0">
                <a:solidFill>
                  <a:schemeClr val="accent1"/>
                </a:solidFill>
                <a:latin typeface="+mn-lt"/>
                <a:ea typeface="Calibri"/>
                <a:cs typeface="Calibri"/>
                <a:sym typeface="Calibri"/>
              </a:rPr>
              <a:t>7. A. H. Uddin, D. </a:t>
            </a:r>
            <a:r>
              <a:rPr lang="en-IN" sz="1100" b="0" i="0" u="none" strike="noStrike" cap="none" dirty="0" err="1">
                <a:solidFill>
                  <a:schemeClr val="accent1"/>
                </a:solidFill>
                <a:latin typeface="+mn-lt"/>
                <a:ea typeface="Calibri"/>
                <a:cs typeface="Calibri"/>
                <a:sym typeface="Calibri"/>
              </a:rPr>
              <a:t>Bapery</a:t>
            </a:r>
            <a:r>
              <a:rPr lang="en-IN" sz="1100" b="0" i="0" u="none" strike="noStrike" cap="none" dirty="0">
                <a:solidFill>
                  <a:schemeClr val="accent1"/>
                </a:solidFill>
                <a:latin typeface="+mn-lt"/>
                <a:ea typeface="Calibri"/>
                <a:cs typeface="Calibri"/>
                <a:sym typeface="Calibri"/>
              </a:rPr>
              <a:t> and A. S. M. </a:t>
            </a:r>
            <a:r>
              <a:rPr lang="en-IN" sz="1100" b="0" i="0" u="none" strike="noStrike" cap="none" dirty="0" err="1">
                <a:solidFill>
                  <a:schemeClr val="accent1"/>
                </a:solidFill>
                <a:latin typeface="+mn-lt"/>
                <a:ea typeface="Calibri"/>
                <a:cs typeface="Calibri"/>
                <a:sym typeface="Calibri"/>
              </a:rPr>
              <a:t>Arif</a:t>
            </a:r>
            <a:r>
              <a:rPr lang="en-IN" sz="1100" b="0" i="0" u="none" strike="noStrike" cap="none" dirty="0">
                <a:solidFill>
                  <a:schemeClr val="accent1"/>
                </a:solidFill>
                <a:latin typeface="+mn-lt"/>
                <a:ea typeface="Calibri"/>
                <a:cs typeface="Calibri"/>
                <a:sym typeface="Calibri"/>
              </a:rPr>
              <a:t>, "Depression Analysis from Social Media Data in Bangla Language using Long Short Term Memory (LSTM) Recurrent Neural Network Technique," 2019 International Conference on Computer, Communication, Chemical, Materials and Electronic Engineering (IC4ME2), 2019, pp. 1-4, </a:t>
            </a:r>
            <a:r>
              <a:rPr lang="en-IN" sz="1100" b="0" i="0" u="none" strike="noStrike" cap="none" dirty="0" err="1">
                <a:solidFill>
                  <a:schemeClr val="accent1"/>
                </a:solidFill>
                <a:latin typeface="+mn-lt"/>
                <a:ea typeface="Calibri"/>
                <a:cs typeface="Calibri"/>
                <a:sym typeface="Calibri"/>
              </a:rPr>
              <a:t>doi</a:t>
            </a:r>
            <a:r>
              <a:rPr lang="en-IN" sz="1100" b="0" i="0" u="none" strike="noStrike" cap="none" dirty="0">
                <a:solidFill>
                  <a:schemeClr val="accent1"/>
                </a:solidFill>
                <a:latin typeface="+mn-lt"/>
                <a:ea typeface="Calibri"/>
                <a:cs typeface="Calibri"/>
                <a:sym typeface="Calibri"/>
              </a:rPr>
              <a:t>: 10.1109/IC4ME247184.2019.9036528.</a:t>
            </a:r>
          </a:p>
          <a:p>
            <a:pPr marL="228600" marR="0" lvl="0" algn="just" rtl="0">
              <a:lnSpc>
                <a:spcPct val="100000"/>
              </a:lnSpc>
              <a:spcBef>
                <a:spcPts val="0"/>
              </a:spcBef>
              <a:spcAft>
                <a:spcPts val="0"/>
              </a:spcAft>
              <a:buClr>
                <a:schemeClr val="accent1"/>
              </a:buClr>
              <a:buSzPts val="2400"/>
            </a:pPr>
            <a:endParaRPr lang="en-IN" sz="1100" dirty="0">
              <a:solidFill>
                <a:schemeClr val="accent1"/>
              </a:solidFill>
              <a:latin typeface="+mn-lt"/>
              <a:ea typeface="Calibri"/>
              <a:cs typeface="Calibri"/>
              <a:sym typeface="Calibri"/>
            </a:endParaRPr>
          </a:p>
          <a:p>
            <a:pPr marL="228600" algn="just">
              <a:buClr>
                <a:schemeClr val="accent1"/>
              </a:buClr>
              <a:buSzPts val="2400"/>
            </a:pPr>
            <a:r>
              <a:rPr lang="en-IN" sz="1100" b="0" i="0" u="none" strike="noStrike" cap="none" dirty="0">
                <a:solidFill>
                  <a:schemeClr val="accent1"/>
                </a:solidFill>
                <a:latin typeface="+mn-lt"/>
                <a:ea typeface="Calibri"/>
                <a:cs typeface="Calibri"/>
                <a:sym typeface="Calibri"/>
              </a:rPr>
              <a:t>8. </a:t>
            </a:r>
            <a:r>
              <a:rPr lang="en-IN" sz="1100" dirty="0">
                <a:solidFill>
                  <a:schemeClr val="accent1"/>
                </a:solidFill>
                <a:latin typeface="+mn-lt"/>
                <a:ea typeface="Calibri"/>
                <a:cs typeface="Calibri"/>
                <a:sym typeface="Calibri"/>
              </a:rPr>
              <a:t>S. K. Kumar, N. Dinesh and N. L, "Depression Detection in Twitter Tweets Using Machine Learning Classifiers," 2022 Second International Conference on Interdisciplinary Cyber Physical Systems (ICPS), 2022, pp. 81-86, doiICPS55917.2022.00023</a:t>
            </a:r>
            <a:r>
              <a:rPr lang="en-IN" sz="1100" b="0" i="0" u="none" strike="noStrike" cap="none" dirty="0">
                <a:solidFill>
                  <a:schemeClr val="accent1"/>
                </a:solidFill>
                <a:latin typeface="+mn-lt"/>
                <a:ea typeface="Calibri"/>
                <a:cs typeface="Calibri"/>
                <a:sym typeface="Calibri"/>
              </a:rPr>
              <a:t>.</a:t>
            </a:r>
          </a:p>
          <a:p>
            <a:pPr marL="228600" marR="0" lvl="0" algn="just" rtl="0">
              <a:lnSpc>
                <a:spcPct val="100000"/>
              </a:lnSpc>
              <a:spcBef>
                <a:spcPts val="0"/>
              </a:spcBef>
              <a:spcAft>
                <a:spcPts val="0"/>
              </a:spcAft>
              <a:buClr>
                <a:schemeClr val="accent1"/>
              </a:buClr>
              <a:buSzPts val="2400"/>
            </a:pPr>
            <a:endParaRPr lang="en-IN" sz="1100" dirty="0">
              <a:solidFill>
                <a:schemeClr val="accent1"/>
              </a:solidFill>
              <a:latin typeface="+mn-lt"/>
              <a:ea typeface="Calibri"/>
              <a:cs typeface="Calibri"/>
              <a:sym typeface="Calibri"/>
            </a:endParaRPr>
          </a:p>
          <a:p>
            <a:pPr marL="228600" algn="just">
              <a:buClr>
                <a:schemeClr val="accent1"/>
              </a:buClr>
              <a:buSzPts val="2400"/>
            </a:pPr>
            <a:r>
              <a:rPr lang="en-IN" sz="1100" b="0" i="0" u="none" strike="noStrike" cap="none" dirty="0">
                <a:solidFill>
                  <a:schemeClr val="accent1"/>
                </a:solidFill>
                <a:latin typeface="+mn-lt"/>
                <a:ea typeface="Calibri"/>
                <a:cs typeface="Calibri"/>
                <a:sym typeface="Calibri"/>
              </a:rPr>
              <a:t>9. </a:t>
            </a:r>
            <a:r>
              <a:rPr lang="en-IN" sz="1100" dirty="0">
                <a:solidFill>
                  <a:schemeClr val="accent1"/>
                </a:solidFill>
                <a:latin typeface="+mn-lt"/>
                <a:ea typeface="Calibri"/>
                <a:cs typeface="Calibri"/>
                <a:sym typeface="Calibri"/>
              </a:rPr>
              <a:t>G. Geetha, G. Saranya, K. Chakrapani, J. G. </a:t>
            </a:r>
            <a:r>
              <a:rPr lang="en-IN" sz="1100" dirty="0" err="1">
                <a:solidFill>
                  <a:schemeClr val="accent1"/>
                </a:solidFill>
                <a:latin typeface="+mn-lt"/>
                <a:ea typeface="Calibri"/>
                <a:cs typeface="Calibri"/>
                <a:sym typeface="Calibri"/>
              </a:rPr>
              <a:t>Ponsam</a:t>
            </a:r>
            <a:r>
              <a:rPr lang="en-IN" sz="1100" dirty="0">
                <a:solidFill>
                  <a:schemeClr val="accent1"/>
                </a:solidFill>
                <a:latin typeface="+mn-lt"/>
                <a:ea typeface="Calibri"/>
                <a:cs typeface="Calibri"/>
                <a:sym typeface="Calibri"/>
              </a:rPr>
              <a:t>, M. Safa and S. </a:t>
            </a:r>
            <a:r>
              <a:rPr lang="en-IN" sz="1100" dirty="0" err="1">
                <a:solidFill>
                  <a:schemeClr val="accent1"/>
                </a:solidFill>
                <a:latin typeface="+mn-lt"/>
                <a:ea typeface="Calibri"/>
                <a:cs typeface="Calibri"/>
                <a:sym typeface="Calibri"/>
              </a:rPr>
              <a:t>Karpagaselvi</a:t>
            </a:r>
            <a:r>
              <a:rPr lang="en-IN" sz="1100" dirty="0">
                <a:solidFill>
                  <a:schemeClr val="accent1"/>
                </a:solidFill>
                <a:latin typeface="+mn-lt"/>
                <a:ea typeface="Calibri"/>
                <a:cs typeface="Calibri"/>
                <a:sym typeface="Calibri"/>
              </a:rPr>
              <a:t>, "Early Detection of Depression from Social Media Data Using Machine Learning Algorithms," 2020 International Conference on Power, Energy, Control and Transmission Systems (ICPECTS), 2020, pp. 1-6, </a:t>
            </a:r>
            <a:r>
              <a:rPr lang="en-IN" sz="1100" dirty="0" err="1">
                <a:solidFill>
                  <a:schemeClr val="accent1"/>
                </a:solidFill>
                <a:latin typeface="+mn-lt"/>
                <a:ea typeface="Calibri"/>
                <a:cs typeface="Calibri"/>
                <a:sym typeface="Calibri"/>
              </a:rPr>
              <a:t>doi</a:t>
            </a:r>
            <a:r>
              <a:rPr lang="en-IN" sz="1100" dirty="0">
                <a:solidFill>
                  <a:schemeClr val="accent1"/>
                </a:solidFill>
                <a:latin typeface="+mn-lt"/>
                <a:ea typeface="Calibri"/>
                <a:cs typeface="Calibri"/>
                <a:sym typeface="Calibri"/>
              </a:rPr>
              <a:t>: 10.1109/ICPECTS49113.2020.9336974.</a:t>
            </a:r>
          </a:p>
          <a:p>
            <a:pPr marL="228600" marR="0" lvl="0" algn="just" rtl="0">
              <a:lnSpc>
                <a:spcPct val="100000"/>
              </a:lnSpc>
              <a:spcBef>
                <a:spcPts val="0"/>
              </a:spcBef>
              <a:spcAft>
                <a:spcPts val="0"/>
              </a:spcAft>
              <a:buClr>
                <a:schemeClr val="accent1"/>
              </a:buClr>
              <a:buSzPts val="2400"/>
            </a:pPr>
            <a:endParaRPr lang="en-IN" sz="1100" b="0" i="0" u="none" strike="noStrike" cap="none" dirty="0">
              <a:solidFill>
                <a:schemeClr val="accent1"/>
              </a:solidFill>
              <a:latin typeface="+mn-lt"/>
              <a:ea typeface="Calibri"/>
              <a:cs typeface="Calibri"/>
              <a:sym typeface="Calibri"/>
            </a:endParaRPr>
          </a:p>
        </p:txBody>
      </p:sp>
      <p:sp>
        <p:nvSpPr>
          <p:cNvPr id="238" name="Google Shape;238;p10"/>
          <p:cNvSpPr txBox="1"/>
          <p:nvPr/>
        </p:nvSpPr>
        <p:spPr>
          <a:xfrm>
            <a:off x="2329761" y="309790"/>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References</a:t>
            </a:r>
            <a:endParaRPr sz="1400" b="0" i="0" u="none" strike="noStrike" cap="none" dirty="0">
              <a:solidFill>
                <a:schemeClr val="accent1"/>
              </a:solidFill>
              <a:latin typeface="Arial Narrow" panose="020B0606020202030204" pitchFamily="34" charset="0"/>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p:nvPr/>
        </p:nvSpPr>
        <p:spPr>
          <a:xfrm>
            <a:off x="4371485" y="3352800"/>
            <a:ext cx="2506584"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Arial Narrow" panose="020B0606020202030204" pitchFamily="34" charset="0"/>
                <a:ea typeface="Trebuchet MS"/>
                <a:cs typeface="Trebuchet MS"/>
                <a:sym typeface="Trebuchet MS"/>
              </a:rPr>
              <a:t>Thank You</a:t>
            </a:r>
            <a:endParaRPr sz="1400" b="0" i="0" u="none" strike="noStrike" cap="none">
              <a:solidFill>
                <a:schemeClr val="accent1"/>
              </a:solidFill>
              <a:latin typeface="Arial Narrow" panose="020B0606020202030204" pitchFamily="34" charset="0"/>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170" name="Google Shape;170;p2"/>
          <p:cNvSpPr txBox="1"/>
          <p:nvPr/>
        </p:nvSpPr>
        <p:spPr>
          <a:xfrm>
            <a:off x="541217" y="1888708"/>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j-lt"/>
                <a:ea typeface="Calibri"/>
                <a:cs typeface="Calibri"/>
                <a:sym typeface="Calibri"/>
              </a:rPr>
              <a:t>Given how hectic modern civilization has made life, people are more susceptible to mental illnesses like despair and anxiety. Many elements of a human's life might be impacted by depression. The past ten years have seen a surge in research on the challenging issues of depression detection and prevention. Depression may result from the tensions, job schedules, and other factors that affect daily living. Researchers refer to depression as a form of mental cancer. Loss of interest in activities, suicidal thoughts, a sense of worthlessness or hopelessness, and a worsened capacity for thought and concentration are some of the emotions that might develop as a result of depression.</a:t>
            </a:r>
          </a:p>
          <a:p>
            <a:pPr marL="0" marR="0" lvl="0" indent="0" algn="just" rtl="0">
              <a:lnSpc>
                <a:spcPct val="100000"/>
              </a:lnSpc>
              <a:spcBef>
                <a:spcPts val="0"/>
              </a:spcBef>
              <a:spcAft>
                <a:spcPts val="0"/>
              </a:spcAft>
              <a:buClr>
                <a:schemeClr val="dk1"/>
              </a:buClr>
              <a:buSzPts val="2200"/>
              <a:buFont typeface="Arial"/>
              <a:buNone/>
            </a:pPr>
            <a:endParaRPr lang="en-US" dirty="0">
              <a:solidFill>
                <a:schemeClr val="accent1"/>
              </a:solidFill>
              <a:latin typeface="+mj-lt"/>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j-lt"/>
                <a:ea typeface="Calibri"/>
                <a:cs typeface="Calibri"/>
                <a:sym typeface="Calibri"/>
              </a:rPr>
              <a:t>This project aims to apply natural language  processing on Twitter feeds for conducting emotion analysis focusing on depression. Individual tweets are classified as positive or negative, based on a curated word-list to detect  depression tendencies</a:t>
            </a:r>
          </a:p>
        </p:txBody>
      </p:sp>
      <p:sp>
        <p:nvSpPr>
          <p:cNvPr id="171" name="Google Shape;171;p2"/>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Arial Narrow" panose="020B0606020202030204" pitchFamily="34" charset="0"/>
                <a:ea typeface="Calibri"/>
                <a:cs typeface="Calibri"/>
                <a:sym typeface="Calibri"/>
              </a:rPr>
              <a:t>Problem Statement</a:t>
            </a:r>
            <a:endParaRPr sz="1400" b="0" i="0" u="none" strike="noStrike" cap="none">
              <a:solidFill>
                <a:schemeClr val="accent1"/>
              </a:solidFill>
              <a:latin typeface="Arial Narrow" panose="020B0606020202030204" pitchFamily="34" charset="0"/>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178" name="Google Shape;178;p3"/>
          <p:cNvSpPr txBox="1"/>
          <p:nvPr/>
        </p:nvSpPr>
        <p:spPr>
          <a:xfrm>
            <a:off x="698879" y="1581155"/>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lang="en-US" sz="1400" b="0" i="0" u="none" strike="noStrike" cap="none" dirty="0">
              <a:solidFill>
                <a:schemeClr val="accent1"/>
              </a:solidFill>
              <a:latin typeface="Arial Narrow" panose="020B0606020202030204" pitchFamily="34" charset="0"/>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n-lt"/>
                <a:ea typeface="Calibri"/>
                <a:cs typeface="Calibri"/>
                <a:sym typeface="Calibri"/>
              </a:rPr>
              <a:t>When making a clinical diagnosis, psychologists frequently conduct in-person interviews while using the Diagnostic and Statistical Manual of Mental Disorders criteria, which defines nine types of depressive symptoms.</a:t>
            </a:r>
          </a:p>
          <a:p>
            <a:pPr marL="0" marR="0" lvl="0" indent="0" algn="just" rtl="0">
              <a:lnSpc>
                <a:spcPct val="100000"/>
              </a:lnSpc>
              <a:spcBef>
                <a:spcPts val="0"/>
              </a:spcBef>
              <a:spcAft>
                <a:spcPts val="0"/>
              </a:spcAft>
              <a:buClr>
                <a:schemeClr val="dk1"/>
              </a:buClr>
              <a:buSzPts val="2200"/>
              <a:buFont typeface="Arial"/>
              <a:buNone/>
            </a:pPr>
            <a:r>
              <a:rPr lang="en-US" dirty="0">
                <a:solidFill>
                  <a:schemeClr val="accent1"/>
                </a:solidFill>
                <a:latin typeface="+mn-lt"/>
                <a:ea typeface="Calibri"/>
                <a:cs typeface="Calibri"/>
                <a:sym typeface="Calibri"/>
              </a:rPr>
              <a:t>Problem: </a:t>
            </a:r>
            <a:r>
              <a:rPr lang="en-US" sz="1400" b="0" i="0" u="none" strike="noStrike" cap="none" dirty="0">
                <a:solidFill>
                  <a:schemeClr val="accent1"/>
                </a:solidFill>
                <a:latin typeface="+mn-lt"/>
                <a:ea typeface="Calibri"/>
                <a:cs typeface="Calibri"/>
                <a:sym typeface="Calibri"/>
              </a:rPr>
              <a:t>Effectiveness yet lack of initiative. More than 70% of those who are depressed in its early phases would avoid seeing a psychologist.</a:t>
            </a:r>
          </a:p>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n-lt"/>
                <a:ea typeface="Calibri"/>
                <a:cs typeface="Calibri"/>
                <a:sym typeface="Calibri"/>
              </a:rPr>
              <a:t>Researchers are starting to utilize Twitter as a tool to investigate public health issues since it has 230 million regular users and has developed into such a broad stream of personal expression.</a:t>
            </a:r>
          </a:p>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n-lt"/>
                <a:ea typeface="Calibri"/>
                <a:cs typeface="Calibri"/>
                <a:sym typeface="Calibri"/>
              </a:rPr>
              <a:t>This experiment seeks to identify depression by using sentiment analysis on a sample of random tweets. The assignment is to categorize tweets into two types: normal and depressive, with depressive tweets being those that contain keywords associated with depression.</a:t>
            </a:r>
          </a:p>
          <a:p>
            <a:pPr marL="0" marR="0" lvl="0" indent="0" algn="just" rtl="0">
              <a:lnSpc>
                <a:spcPct val="100000"/>
              </a:lnSpc>
              <a:spcBef>
                <a:spcPts val="0"/>
              </a:spcBef>
              <a:spcAft>
                <a:spcPts val="0"/>
              </a:spcAft>
              <a:buClr>
                <a:schemeClr val="dk1"/>
              </a:buClr>
              <a:buSzPts val="2200"/>
              <a:buFont typeface="Arial"/>
              <a:buNone/>
            </a:pPr>
            <a:endParaRPr lang="en-US" dirty="0">
              <a:solidFill>
                <a:schemeClr val="accent1"/>
              </a:solidFill>
              <a:latin typeface="+mn-lt"/>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n-lt"/>
                <a:ea typeface="Calibri"/>
                <a:cs typeface="Calibri"/>
                <a:sym typeface="Calibri"/>
              </a:rPr>
              <a:t>The various models proposed in the project can be used to create applications (adding a frontend) that could take user tweets as inputs and add-on a classification model that identifies if the person is depressed or not</a:t>
            </a:r>
            <a:endParaRPr sz="1400" b="0" i="0" u="none" strike="noStrike" cap="none" dirty="0">
              <a:solidFill>
                <a:schemeClr val="accent1"/>
              </a:solidFill>
              <a:latin typeface="+mn-lt"/>
              <a:ea typeface="Calibri"/>
              <a:cs typeface="Calibri"/>
              <a:sym typeface="Calibri"/>
            </a:endParaRPr>
          </a:p>
        </p:txBody>
      </p:sp>
      <p:sp>
        <p:nvSpPr>
          <p:cNvPr id="179" name="Google Shape;179;p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Application and Uses</a:t>
            </a:r>
            <a:endParaRPr sz="1400" b="0" i="0" u="none" strike="noStrike" cap="none" dirty="0">
              <a:solidFill>
                <a:schemeClr val="accent1"/>
              </a:solidFill>
              <a:latin typeface="Arial Narrow" panose="020B0606020202030204" pitchFamily="34" charset="0"/>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186" name="Google Shape;186;p4"/>
          <p:cNvSpPr txBox="1"/>
          <p:nvPr/>
        </p:nvSpPr>
        <p:spPr>
          <a:xfrm>
            <a:off x="441900" y="1817093"/>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1400" b="0" i="0" u="none" strike="noStrike" cap="none" dirty="0">
                <a:solidFill>
                  <a:schemeClr val="accent1"/>
                </a:solidFill>
                <a:latin typeface="+mj-lt"/>
                <a:ea typeface="Calibri"/>
                <a:cs typeface="Calibri"/>
                <a:sym typeface="Calibri"/>
              </a:rPr>
              <a:t>The tweets are categorized in this project using a CNN+LSTM model technique, and the results are displayed using several metrics like accuracy, precision, recall, and confusion matrix.</a:t>
            </a:r>
          </a:p>
          <a:p>
            <a:pPr marL="0" marR="0" lvl="0" indent="0" algn="just" rtl="0">
              <a:lnSpc>
                <a:spcPct val="100000"/>
              </a:lnSpc>
              <a:spcBef>
                <a:spcPts val="0"/>
              </a:spcBef>
              <a:spcAft>
                <a:spcPts val="0"/>
              </a:spcAft>
              <a:buClr>
                <a:schemeClr val="dk1"/>
              </a:buClr>
              <a:buSzPts val="2200"/>
              <a:buFont typeface="Arial"/>
              <a:buNone/>
            </a:pPr>
            <a:endParaRPr lang="en-US" dirty="0">
              <a:solidFill>
                <a:schemeClr val="accent1"/>
              </a:solidFill>
              <a:latin typeface="Arial Narrow" panose="020B0606020202030204" pitchFamily="34" charset="0"/>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endParaRPr lang="en-US" dirty="0">
              <a:solidFill>
                <a:schemeClr val="accent1"/>
              </a:solidFill>
              <a:latin typeface="Arial Narrow" panose="020B0606020202030204" pitchFamily="34" charset="0"/>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endParaRPr sz="1400" b="0" i="0" u="none" strike="noStrike" cap="none" dirty="0">
              <a:solidFill>
                <a:schemeClr val="accent1"/>
              </a:solidFill>
              <a:latin typeface="Arial Narrow" panose="020B0606020202030204" pitchFamily="34" charset="0"/>
              <a:ea typeface="Calibri"/>
              <a:cs typeface="Calibri"/>
              <a:sym typeface="Calibri"/>
            </a:endParaRPr>
          </a:p>
        </p:txBody>
      </p:sp>
      <p:sp>
        <p:nvSpPr>
          <p:cNvPr id="187" name="Google Shape;187;p4"/>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High level Architecture</a:t>
            </a:r>
            <a:endParaRPr sz="1400" b="0" i="0" u="none" strike="noStrike" cap="none" dirty="0">
              <a:solidFill>
                <a:schemeClr val="accent1"/>
              </a:solidFill>
              <a:latin typeface="Arial Narrow" panose="020B0606020202030204" pitchFamily="34" charset="0"/>
              <a:ea typeface="Calibri"/>
              <a:cs typeface="Calibri"/>
              <a:sym typeface="Calibri"/>
            </a:endParaRPr>
          </a:p>
        </p:txBody>
      </p:sp>
      <p:pic>
        <p:nvPicPr>
          <p:cNvPr id="3" name="Picture 2">
            <a:extLst>
              <a:ext uri="{FF2B5EF4-FFF2-40B4-BE49-F238E27FC236}">
                <a16:creationId xmlns:a16="http://schemas.microsoft.com/office/drawing/2014/main" id="{7DFD82D0-4A3C-3F59-42A9-77D754BF80DC}"/>
              </a:ext>
            </a:extLst>
          </p:cNvPr>
          <p:cNvPicPr>
            <a:picLocks noChangeAspect="1"/>
          </p:cNvPicPr>
          <p:nvPr/>
        </p:nvPicPr>
        <p:blipFill>
          <a:blip r:embed="rId3"/>
          <a:stretch>
            <a:fillRect/>
          </a:stretch>
        </p:blipFill>
        <p:spPr>
          <a:xfrm>
            <a:off x="1903618" y="2480485"/>
            <a:ext cx="2542041" cy="3527608"/>
          </a:xfrm>
          <a:prstGeom prst="rect">
            <a:avLst/>
          </a:prstGeom>
        </p:spPr>
      </p:pic>
      <p:pic>
        <p:nvPicPr>
          <p:cNvPr id="5" name="Picture 4">
            <a:extLst>
              <a:ext uri="{FF2B5EF4-FFF2-40B4-BE49-F238E27FC236}">
                <a16:creationId xmlns:a16="http://schemas.microsoft.com/office/drawing/2014/main" id="{5ABAB975-27ED-E3FB-BC85-218403B34541}"/>
              </a:ext>
            </a:extLst>
          </p:cNvPr>
          <p:cNvPicPr>
            <a:picLocks noChangeAspect="1"/>
          </p:cNvPicPr>
          <p:nvPr/>
        </p:nvPicPr>
        <p:blipFill>
          <a:blip r:embed="rId4"/>
          <a:stretch>
            <a:fillRect/>
          </a:stretch>
        </p:blipFill>
        <p:spPr>
          <a:xfrm>
            <a:off x="5344431" y="2480485"/>
            <a:ext cx="3645087" cy="221626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7"/>
          <p:cNvSpPr/>
          <p:nvPr/>
        </p:nvSpPr>
        <p:spPr>
          <a:xfrm>
            <a:off x="1907571" y="872239"/>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212" name="Google Shape;212;p7"/>
          <p:cNvSpPr txBox="1"/>
          <p:nvPr/>
        </p:nvSpPr>
        <p:spPr>
          <a:xfrm>
            <a:off x="1141075" y="1945022"/>
            <a:ext cx="10218300" cy="4619400"/>
          </a:xfrm>
          <a:prstGeom prst="rect">
            <a:avLst/>
          </a:prstGeom>
          <a:noFill/>
          <a:ln>
            <a:noFill/>
          </a:ln>
        </p:spPr>
        <p:txBody>
          <a:bodyPr spcFirstLastPara="1" wrap="square" lIns="91425" tIns="45700" rIns="91425" bIns="45700" anchor="t" anchorCtr="0">
            <a:noAutofit/>
          </a:bodyPr>
          <a:lstStyle/>
          <a:p>
            <a:pPr marL="457200" marR="0" lvl="0" indent="-228600" algn="just" rtl="0">
              <a:lnSpc>
                <a:spcPct val="100000"/>
              </a:lnSpc>
              <a:spcBef>
                <a:spcPts val="0"/>
              </a:spcBef>
              <a:spcAft>
                <a:spcPts val="0"/>
              </a:spcAft>
              <a:buClr>
                <a:schemeClr val="accent1"/>
              </a:buClr>
              <a:buSzPts val="2000"/>
              <a:buFont typeface="Calibri"/>
              <a:buNone/>
            </a:pPr>
            <a:endParaRPr sz="2400" b="0" i="0" u="none" strike="noStrike" cap="none">
              <a:solidFill>
                <a:schemeClr val="accent1"/>
              </a:solidFill>
              <a:latin typeface="Arial Narrow" panose="020B0606020202030204" pitchFamily="34" charset="0"/>
              <a:ea typeface="Calibri"/>
              <a:cs typeface="Calibri"/>
              <a:sym typeface="Calibri"/>
            </a:endParaRPr>
          </a:p>
        </p:txBody>
      </p:sp>
      <p:sp>
        <p:nvSpPr>
          <p:cNvPr id="213" name="Google Shape;213;p7"/>
          <p:cNvSpPr txBox="1"/>
          <p:nvPr/>
        </p:nvSpPr>
        <p:spPr>
          <a:xfrm>
            <a:off x="3338127" y="441359"/>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Literature Survey</a:t>
            </a:r>
            <a:endParaRPr sz="1400" b="0" i="0" u="none" strike="noStrike" cap="none" dirty="0">
              <a:solidFill>
                <a:schemeClr val="accent1"/>
              </a:solidFill>
              <a:latin typeface="Arial Narrow" panose="020B0606020202030204" pitchFamily="34" charset="0"/>
              <a:ea typeface="Calibri"/>
              <a:cs typeface="Calibri"/>
              <a:sym typeface="Calibri"/>
            </a:endParaRPr>
          </a:p>
        </p:txBody>
      </p:sp>
      <p:pic>
        <p:nvPicPr>
          <p:cNvPr id="6" name="Picture 5">
            <a:extLst>
              <a:ext uri="{FF2B5EF4-FFF2-40B4-BE49-F238E27FC236}">
                <a16:creationId xmlns:a16="http://schemas.microsoft.com/office/drawing/2014/main" id="{DE8ECCA2-54A3-DCBA-F67C-420A19341DC0}"/>
              </a:ext>
            </a:extLst>
          </p:cNvPr>
          <p:cNvPicPr>
            <a:picLocks noChangeAspect="1"/>
          </p:cNvPicPr>
          <p:nvPr/>
        </p:nvPicPr>
        <p:blipFill>
          <a:blip r:embed="rId3"/>
          <a:stretch>
            <a:fillRect/>
          </a:stretch>
        </p:blipFill>
        <p:spPr>
          <a:xfrm>
            <a:off x="1907570" y="1072940"/>
            <a:ext cx="8637588" cy="5591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6"/>
          <p:cNvSpPr/>
          <p:nvPr/>
        </p:nvSpPr>
        <p:spPr>
          <a:xfrm>
            <a:off x="1835655" y="892788"/>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204" name="Google Shape;204;p6"/>
          <p:cNvSpPr txBox="1"/>
          <p:nvPr/>
        </p:nvSpPr>
        <p:spPr>
          <a:xfrm>
            <a:off x="3276485" y="451633"/>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Literature Survey</a:t>
            </a:r>
            <a:endParaRPr sz="1400" b="0" i="0" u="none" strike="noStrike" cap="none" dirty="0">
              <a:solidFill>
                <a:schemeClr val="accent1"/>
              </a:solidFill>
              <a:latin typeface="Arial Narrow" panose="020B0606020202030204" pitchFamily="34" charset="0"/>
              <a:ea typeface="Calibri"/>
              <a:cs typeface="Calibri"/>
              <a:sym typeface="Calibri"/>
            </a:endParaRPr>
          </a:p>
        </p:txBody>
      </p:sp>
      <p:graphicFrame>
        <p:nvGraphicFramePr>
          <p:cNvPr id="7" name="Google Shape;205;p6">
            <a:extLst>
              <a:ext uri="{FF2B5EF4-FFF2-40B4-BE49-F238E27FC236}">
                <a16:creationId xmlns:a16="http://schemas.microsoft.com/office/drawing/2014/main" id="{25DEE370-3BBC-432A-F096-8A2BB368713A}"/>
              </a:ext>
            </a:extLst>
          </p:cNvPr>
          <p:cNvGraphicFramePr/>
          <p:nvPr>
            <p:extLst>
              <p:ext uri="{D42A27DB-BD31-4B8C-83A1-F6EECF244321}">
                <p14:modId xmlns:p14="http://schemas.microsoft.com/office/powerpoint/2010/main" val="728819969"/>
              </p:ext>
            </p:extLst>
          </p:nvPr>
        </p:nvGraphicFramePr>
        <p:xfrm>
          <a:off x="1835655" y="1137639"/>
          <a:ext cx="8694000" cy="4256294"/>
        </p:xfrm>
        <a:graphic>
          <a:graphicData uri="http://schemas.openxmlformats.org/drawingml/2006/table">
            <a:tbl>
              <a:tblPr firstRow="1" bandRow="1">
                <a:noFill/>
                <a:tableStyleId>{1C286AA5-CCC3-4013-95A4-024094A15D51}</a:tableStyleId>
              </a:tblPr>
              <a:tblGrid>
                <a:gridCol w="1738800">
                  <a:extLst>
                    <a:ext uri="{9D8B030D-6E8A-4147-A177-3AD203B41FA5}">
                      <a16:colId xmlns:a16="http://schemas.microsoft.com/office/drawing/2014/main" val="20000"/>
                    </a:ext>
                  </a:extLst>
                </a:gridCol>
                <a:gridCol w="1738800">
                  <a:extLst>
                    <a:ext uri="{9D8B030D-6E8A-4147-A177-3AD203B41FA5}">
                      <a16:colId xmlns:a16="http://schemas.microsoft.com/office/drawing/2014/main" val="20001"/>
                    </a:ext>
                  </a:extLst>
                </a:gridCol>
                <a:gridCol w="1738800">
                  <a:extLst>
                    <a:ext uri="{9D8B030D-6E8A-4147-A177-3AD203B41FA5}">
                      <a16:colId xmlns:a16="http://schemas.microsoft.com/office/drawing/2014/main" val="20002"/>
                    </a:ext>
                  </a:extLst>
                </a:gridCol>
                <a:gridCol w="1738800">
                  <a:extLst>
                    <a:ext uri="{9D8B030D-6E8A-4147-A177-3AD203B41FA5}">
                      <a16:colId xmlns:a16="http://schemas.microsoft.com/office/drawing/2014/main" val="20003"/>
                    </a:ext>
                  </a:extLst>
                </a:gridCol>
                <a:gridCol w="1738800">
                  <a:extLst>
                    <a:ext uri="{9D8B030D-6E8A-4147-A177-3AD203B41FA5}">
                      <a16:colId xmlns:a16="http://schemas.microsoft.com/office/drawing/2014/main" val="20004"/>
                    </a:ext>
                  </a:extLst>
                </a:gridCol>
              </a:tblGrid>
              <a:tr h="485541">
                <a:tc>
                  <a:txBody>
                    <a:bodyPr/>
                    <a:lstStyle/>
                    <a:p>
                      <a:pPr marL="0" marR="0" lvl="0" indent="0" algn="l" rtl="0">
                        <a:lnSpc>
                          <a:spcPct val="100000"/>
                        </a:lnSpc>
                        <a:spcBef>
                          <a:spcPts val="0"/>
                        </a:spcBef>
                        <a:spcAft>
                          <a:spcPts val="0"/>
                        </a:spcAft>
                        <a:buNone/>
                      </a:pPr>
                      <a:r>
                        <a:rPr lang="en-US" sz="1050" u="none" strike="noStrike" cap="none"/>
                        <a:t>Title of the paper</a:t>
                      </a:r>
                      <a:endParaRPr sz="1050"/>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t>Year of Publication</a:t>
                      </a:r>
                      <a:endParaRPr sz="1050"/>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t>Journal/Conference Name</a:t>
                      </a:r>
                      <a:endParaRPr sz="1050"/>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t>Advantages</a:t>
                      </a:r>
                      <a:endParaRPr sz="1050"/>
                    </a:p>
                  </a:txBody>
                  <a:tcPr marL="91450" marR="91450" marT="45725" marB="45725"/>
                </a:tc>
                <a:tc>
                  <a:txBody>
                    <a:bodyPr/>
                    <a:lstStyle/>
                    <a:p>
                      <a:pPr marL="0" marR="0" lvl="0" indent="0" algn="l" rtl="0">
                        <a:lnSpc>
                          <a:spcPct val="100000"/>
                        </a:lnSpc>
                        <a:spcBef>
                          <a:spcPts val="0"/>
                        </a:spcBef>
                        <a:spcAft>
                          <a:spcPts val="0"/>
                        </a:spcAft>
                        <a:buNone/>
                      </a:pPr>
                      <a:r>
                        <a:rPr lang="en-US" sz="1050" u="none" strike="noStrike" cap="none"/>
                        <a:t>Limitations</a:t>
                      </a:r>
                      <a:endParaRPr sz="1050"/>
                    </a:p>
                  </a:txBody>
                  <a:tcPr marL="91450" marR="91450" marT="45725" marB="45725"/>
                </a:tc>
                <a:extLst>
                  <a:ext uri="{0D108BD9-81ED-4DB2-BD59-A6C34878D82A}">
                    <a16:rowId xmlns:a16="http://schemas.microsoft.com/office/drawing/2014/main" val="10000"/>
                  </a:ext>
                </a:extLst>
              </a:tr>
              <a:tr h="1322527">
                <a:tc>
                  <a:txBody>
                    <a:bodyPr/>
                    <a:lstStyle/>
                    <a:p>
                      <a:r>
                        <a:rPr lang="en-IN" sz="1050" b="0" i="0" u="none" strike="noStrike" cap="none" baseline="0" dirty="0">
                          <a:solidFill>
                            <a:schemeClr val="dk1"/>
                          </a:solidFill>
                          <a:latin typeface="Arial"/>
                          <a:ea typeface="Arial"/>
                          <a:cs typeface="Arial"/>
                          <a:sym typeface="Arial"/>
                        </a:rPr>
                        <a:t>Depression Analysis from Social Media Data in</a:t>
                      </a:r>
                    </a:p>
                    <a:p>
                      <a:r>
                        <a:rPr lang="en-US" sz="1050" b="0" i="0" u="none" strike="noStrike" cap="none" baseline="0" dirty="0">
                          <a:solidFill>
                            <a:schemeClr val="dk1"/>
                          </a:solidFill>
                          <a:latin typeface="Arial"/>
                          <a:ea typeface="Arial"/>
                          <a:cs typeface="Arial"/>
                          <a:sym typeface="Arial"/>
                        </a:rPr>
                        <a:t>Bangla Language using Long Short Term Memory</a:t>
                      </a:r>
                    </a:p>
                    <a:p>
                      <a:r>
                        <a:rPr lang="fr-FR" sz="1050" b="0" i="0" u="none" strike="noStrike" cap="none" baseline="0" dirty="0">
                          <a:solidFill>
                            <a:schemeClr val="dk1"/>
                          </a:solidFill>
                          <a:latin typeface="Arial"/>
                          <a:ea typeface="Arial"/>
                          <a:cs typeface="Arial"/>
                          <a:sym typeface="Arial"/>
                        </a:rPr>
                        <a:t>(LSTM) </a:t>
                      </a:r>
                      <a:r>
                        <a:rPr lang="fr-FR" sz="1050" b="0" i="0" u="none" strike="noStrike" cap="none" baseline="0" dirty="0" err="1">
                          <a:solidFill>
                            <a:schemeClr val="dk1"/>
                          </a:solidFill>
                          <a:latin typeface="Arial"/>
                          <a:ea typeface="Arial"/>
                          <a:cs typeface="Arial"/>
                          <a:sym typeface="Arial"/>
                        </a:rPr>
                        <a:t>Recurrent</a:t>
                      </a:r>
                      <a:r>
                        <a:rPr lang="fr-FR" sz="1050" b="0" i="0" u="none" strike="noStrike" cap="none" baseline="0" dirty="0">
                          <a:solidFill>
                            <a:schemeClr val="dk1"/>
                          </a:solidFill>
                          <a:latin typeface="Arial"/>
                          <a:ea typeface="Arial"/>
                          <a:cs typeface="Arial"/>
                          <a:sym typeface="Arial"/>
                        </a:rPr>
                        <a:t> Neural Network Technique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2019</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IEEE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Low learning rate of the model, avoids overshooting problem. LSTM Deep Recurrent Network provided high accuracy for a stratified dataset</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Smaller dataset due to constraint of only Bangla Language </a:t>
                      </a:r>
                      <a:endParaRPr sz="1050" u="none" strike="noStrike" cap="none" dirty="0"/>
                    </a:p>
                  </a:txBody>
                  <a:tcPr marL="91450" marR="91450" marT="45725" marB="45725"/>
                </a:tc>
                <a:extLst>
                  <a:ext uri="{0D108BD9-81ED-4DB2-BD59-A6C34878D82A}">
                    <a16:rowId xmlns:a16="http://schemas.microsoft.com/office/drawing/2014/main" val="10001"/>
                  </a:ext>
                </a:extLst>
              </a:tr>
              <a:tr h="1006868">
                <a:tc>
                  <a:txBody>
                    <a:bodyPr/>
                    <a:lstStyle/>
                    <a:p>
                      <a:pPr marL="0" marR="0" lvl="0" indent="0" algn="l" rtl="0">
                        <a:lnSpc>
                          <a:spcPct val="100000"/>
                        </a:lnSpc>
                        <a:spcBef>
                          <a:spcPts val="0"/>
                        </a:spcBef>
                        <a:spcAft>
                          <a:spcPts val="0"/>
                        </a:spcAft>
                        <a:buNone/>
                      </a:pPr>
                      <a:r>
                        <a:rPr lang="en-IN" sz="1050" u="none" strike="noStrike" cap="none" dirty="0"/>
                        <a:t>Depression Detection in Twitter Tweets using Machine Learning Classifiers</a:t>
                      </a:r>
                    </a:p>
                    <a:p>
                      <a:pPr marL="0" marR="0" lvl="0" indent="0" algn="l" rtl="0">
                        <a:lnSpc>
                          <a:spcPct val="100000"/>
                        </a:lnSpc>
                        <a:spcBef>
                          <a:spcPts val="0"/>
                        </a:spcBef>
                        <a:spcAft>
                          <a:spcPts val="0"/>
                        </a:spcAft>
                        <a:buNone/>
                      </a:pPr>
                      <a:endParaRPr lang="en-IN"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2022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IEEE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Depression detection without specific keywords, given the frequency of depression, its impact and logical feasibility</a:t>
                      </a:r>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Can be implemented with only English language with low precision on CNN</a:t>
                      </a:r>
                      <a:endParaRPr sz="1050" u="none" strike="noStrike" cap="none" dirty="0"/>
                    </a:p>
                  </a:txBody>
                  <a:tcPr marL="91450" marR="91450" marT="45725" marB="45725"/>
                </a:tc>
                <a:extLst>
                  <a:ext uri="{0D108BD9-81ED-4DB2-BD59-A6C34878D82A}">
                    <a16:rowId xmlns:a16="http://schemas.microsoft.com/office/drawing/2014/main" val="10002"/>
                  </a:ext>
                </a:extLst>
              </a:tr>
              <a:tr h="1441358">
                <a:tc>
                  <a:txBody>
                    <a:bodyPr/>
                    <a:lstStyle/>
                    <a:p>
                      <a:r>
                        <a:rPr lang="en-US" sz="1050" b="0" i="0" u="none" strike="noStrike" cap="none" baseline="0" dirty="0">
                          <a:solidFill>
                            <a:schemeClr val="dk1"/>
                          </a:solidFill>
                          <a:latin typeface="Arial"/>
                          <a:ea typeface="Arial"/>
                          <a:cs typeface="Arial"/>
                          <a:sym typeface="Arial"/>
                        </a:rPr>
                        <a:t>Early detection of depression from social media data using machine learning algorithms </a:t>
                      </a:r>
                      <a:endParaRPr lang="en-US" sz="1050" b="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2020</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050" u="none" strike="noStrike" cap="none" dirty="0"/>
                        <a:t>IEEE</a:t>
                      </a:r>
                      <a:endParaRPr sz="1050" u="none" strike="noStrike" cap="none" dirty="0"/>
                    </a:p>
                  </a:txBody>
                  <a:tcPr marL="91450" marR="91450" marT="45725" marB="45725"/>
                </a:tc>
                <a:tc>
                  <a:txBody>
                    <a:bodyPr/>
                    <a:lstStyle/>
                    <a:p>
                      <a:r>
                        <a:rPr lang="en-US" sz="1050" b="0" i="0" u="none" strike="noStrike" cap="none" baseline="0" dirty="0">
                          <a:solidFill>
                            <a:schemeClr val="dk1"/>
                          </a:solidFill>
                          <a:latin typeface="Arial"/>
                          <a:ea typeface="Arial"/>
                          <a:cs typeface="Arial"/>
                          <a:sym typeface="Arial"/>
                        </a:rPr>
                        <a:t>1. Detect the early chances of a subject to suffer from depression </a:t>
                      </a:r>
                    </a:p>
                    <a:p>
                      <a:r>
                        <a:rPr lang="en-US" sz="1050" b="0" i="0" u="none" strike="noStrike" cap="none" baseline="0" dirty="0">
                          <a:solidFill>
                            <a:schemeClr val="dk1"/>
                          </a:solidFill>
                          <a:latin typeface="Arial"/>
                          <a:ea typeface="Arial"/>
                          <a:cs typeface="Arial"/>
                          <a:sym typeface="Arial"/>
                        </a:rPr>
                        <a:t>2. Find the machine learning algorithm which provides the maximum accuracy </a:t>
                      </a:r>
                    </a:p>
                  </a:txBody>
                  <a:tcPr marL="91450" marR="91450" marT="45725" marB="45725"/>
                </a:tc>
                <a:tc>
                  <a:txBody>
                    <a:bodyPr/>
                    <a:lstStyle/>
                    <a:p>
                      <a:pPr marL="0" marR="0" lvl="0" indent="0" algn="l" rtl="0">
                        <a:lnSpc>
                          <a:spcPct val="100000"/>
                        </a:lnSpc>
                        <a:spcBef>
                          <a:spcPts val="0"/>
                        </a:spcBef>
                        <a:spcAft>
                          <a:spcPts val="0"/>
                        </a:spcAft>
                        <a:buNone/>
                      </a:pPr>
                      <a:r>
                        <a:rPr lang="en-US" sz="1050" b="0" i="0" u="none" strike="noStrike" cap="none" baseline="0" dirty="0">
                          <a:solidFill>
                            <a:schemeClr val="dk1"/>
                          </a:solidFill>
                          <a:latin typeface="Arial"/>
                          <a:ea typeface="Arial"/>
                          <a:cs typeface="Arial"/>
                          <a:sym typeface="Arial"/>
                        </a:rPr>
                        <a:t>The quality and the size of the dataset both are compromised and this results in work based on a small quantity of dataset. </a:t>
                      </a:r>
                      <a:endParaRPr sz="105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
          <p:cNvSpPr/>
          <p:nvPr/>
        </p:nvSpPr>
        <p:spPr>
          <a:xfrm>
            <a:off x="1949116" y="820872"/>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195" name="Google Shape;195;p5"/>
          <p:cNvSpPr txBox="1"/>
          <p:nvPr/>
        </p:nvSpPr>
        <p:spPr>
          <a:xfrm>
            <a:off x="3307304" y="331958"/>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Literature Survey</a:t>
            </a:r>
            <a:endParaRPr sz="1400" b="0" i="0" u="none" strike="noStrike" cap="none" dirty="0">
              <a:solidFill>
                <a:schemeClr val="accent1"/>
              </a:solidFill>
              <a:latin typeface="Arial Narrow" panose="020B0606020202030204" pitchFamily="34" charset="0"/>
              <a:ea typeface="Calibri"/>
              <a:cs typeface="Calibri"/>
              <a:sym typeface="Calibri"/>
            </a:endParaRPr>
          </a:p>
        </p:txBody>
      </p:sp>
      <p:graphicFrame>
        <p:nvGraphicFramePr>
          <p:cNvPr id="8" name="Google Shape;205;p6">
            <a:extLst>
              <a:ext uri="{FF2B5EF4-FFF2-40B4-BE49-F238E27FC236}">
                <a16:creationId xmlns:a16="http://schemas.microsoft.com/office/drawing/2014/main" id="{41E92785-FE34-E532-70A8-9B1B964203D0}"/>
              </a:ext>
            </a:extLst>
          </p:cNvPr>
          <p:cNvGraphicFramePr/>
          <p:nvPr>
            <p:extLst>
              <p:ext uri="{D42A27DB-BD31-4B8C-83A1-F6EECF244321}">
                <p14:modId xmlns:p14="http://schemas.microsoft.com/office/powerpoint/2010/main" val="3318420613"/>
              </p:ext>
            </p:extLst>
          </p:nvPr>
        </p:nvGraphicFramePr>
        <p:xfrm>
          <a:off x="1949116" y="1015443"/>
          <a:ext cx="8694000" cy="4197717"/>
        </p:xfrm>
        <a:graphic>
          <a:graphicData uri="http://schemas.openxmlformats.org/drawingml/2006/table">
            <a:tbl>
              <a:tblPr firstRow="1" bandRow="1">
                <a:noFill/>
                <a:tableStyleId>{1C286AA5-CCC3-4013-95A4-024094A15D51}</a:tableStyleId>
              </a:tblPr>
              <a:tblGrid>
                <a:gridCol w="1738800">
                  <a:extLst>
                    <a:ext uri="{9D8B030D-6E8A-4147-A177-3AD203B41FA5}">
                      <a16:colId xmlns:a16="http://schemas.microsoft.com/office/drawing/2014/main" val="20000"/>
                    </a:ext>
                  </a:extLst>
                </a:gridCol>
                <a:gridCol w="1738800">
                  <a:extLst>
                    <a:ext uri="{9D8B030D-6E8A-4147-A177-3AD203B41FA5}">
                      <a16:colId xmlns:a16="http://schemas.microsoft.com/office/drawing/2014/main" val="20001"/>
                    </a:ext>
                  </a:extLst>
                </a:gridCol>
                <a:gridCol w="1738800">
                  <a:extLst>
                    <a:ext uri="{9D8B030D-6E8A-4147-A177-3AD203B41FA5}">
                      <a16:colId xmlns:a16="http://schemas.microsoft.com/office/drawing/2014/main" val="20002"/>
                    </a:ext>
                  </a:extLst>
                </a:gridCol>
                <a:gridCol w="1738800">
                  <a:extLst>
                    <a:ext uri="{9D8B030D-6E8A-4147-A177-3AD203B41FA5}">
                      <a16:colId xmlns:a16="http://schemas.microsoft.com/office/drawing/2014/main" val="20003"/>
                    </a:ext>
                  </a:extLst>
                </a:gridCol>
                <a:gridCol w="1738800">
                  <a:extLst>
                    <a:ext uri="{9D8B030D-6E8A-4147-A177-3AD203B41FA5}">
                      <a16:colId xmlns:a16="http://schemas.microsoft.com/office/drawing/2014/main" val="20004"/>
                    </a:ext>
                  </a:extLst>
                </a:gridCol>
              </a:tblGrid>
              <a:tr h="454356">
                <a:tc>
                  <a:txBody>
                    <a:bodyPr/>
                    <a:lstStyle/>
                    <a:p>
                      <a:pPr marL="0" marR="0" lvl="0" indent="0" algn="l" rtl="0">
                        <a:lnSpc>
                          <a:spcPct val="100000"/>
                        </a:lnSpc>
                        <a:spcBef>
                          <a:spcPts val="0"/>
                        </a:spcBef>
                        <a:spcAft>
                          <a:spcPts val="0"/>
                        </a:spcAft>
                        <a:buNone/>
                      </a:pPr>
                      <a:r>
                        <a:rPr lang="en-US" sz="1200" u="none" strike="noStrike" cap="none" dirty="0"/>
                        <a:t>Title of the paper</a:t>
                      </a:r>
                      <a:endParaRPr sz="1200"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Year of Publication</a:t>
                      </a:r>
                      <a:endParaRPr sz="1200"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Journal/Conference Name</a:t>
                      </a:r>
                      <a:endParaRPr sz="120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Advantages</a:t>
                      </a:r>
                      <a:endParaRPr sz="120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a:t>Limitations</a:t>
                      </a:r>
                      <a:endParaRPr sz="1200"/>
                    </a:p>
                  </a:txBody>
                  <a:tcPr marL="91450" marR="91450" marT="45725" marB="45725"/>
                </a:tc>
                <a:extLst>
                  <a:ext uri="{0D108BD9-81ED-4DB2-BD59-A6C34878D82A}">
                    <a16:rowId xmlns:a16="http://schemas.microsoft.com/office/drawing/2014/main" val="10000"/>
                  </a:ext>
                </a:extLst>
              </a:tr>
              <a:tr h="1363047">
                <a:tc>
                  <a:txBody>
                    <a:bodyPr/>
                    <a:lstStyle/>
                    <a:p>
                      <a:pPr marL="0" marR="0" lvl="0" indent="0" algn="l" rtl="0">
                        <a:lnSpc>
                          <a:spcPct val="100000"/>
                        </a:lnSpc>
                        <a:spcBef>
                          <a:spcPts val="0"/>
                        </a:spcBef>
                        <a:spcAft>
                          <a:spcPts val="0"/>
                        </a:spcAft>
                        <a:buNone/>
                      </a:pPr>
                      <a:r>
                        <a:rPr lang="en-US" sz="1200" u="none" strike="noStrike" cap="none" dirty="0"/>
                        <a:t>Data-driven  Depression Detection System for Textual Data on Twitter using Deep Learning</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2022</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IEEE</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Different Models that had an accuracy of above 90%.</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Model could be further used for tweets having languages other than English, containing images and other </a:t>
                      </a:r>
                      <a:r>
                        <a:rPr lang="en-US" sz="1200" u="none" strike="noStrike" cap="none" dirty="0" err="1"/>
                        <a:t>behavioural</a:t>
                      </a:r>
                      <a:r>
                        <a:rPr lang="en-US" sz="1200" u="none" strike="noStrike" cap="none" dirty="0"/>
                        <a:t> data.</a:t>
                      </a:r>
                      <a:endParaRPr sz="1200" u="none" strike="noStrike" cap="none" dirty="0"/>
                    </a:p>
                  </a:txBody>
                  <a:tcPr marL="91450" marR="91450" marT="45725" marB="45725"/>
                </a:tc>
                <a:extLst>
                  <a:ext uri="{0D108BD9-81ED-4DB2-BD59-A6C34878D82A}">
                    <a16:rowId xmlns:a16="http://schemas.microsoft.com/office/drawing/2014/main" val="10001"/>
                  </a:ext>
                </a:extLst>
              </a:tr>
              <a:tr h="805815">
                <a:tc>
                  <a:txBody>
                    <a:bodyPr/>
                    <a:lstStyle/>
                    <a:p>
                      <a:pPr marL="0" marR="0" lvl="0" indent="0" algn="l" rtl="0">
                        <a:lnSpc>
                          <a:spcPct val="100000"/>
                        </a:lnSpc>
                        <a:spcBef>
                          <a:spcPts val="0"/>
                        </a:spcBef>
                        <a:spcAft>
                          <a:spcPts val="0"/>
                        </a:spcAft>
                        <a:buNone/>
                      </a:pPr>
                      <a:r>
                        <a:rPr lang="en-US" sz="1200" u="none" strike="noStrike" cap="none" dirty="0"/>
                        <a:t>Depression Detection on Social Media Using Text Mining</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2022</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IEEE</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Uses a bag of words technique to discover the most regularly used terms among depressed people.</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Learn more about how users' personalities influence the onset of major depressive illness in the future.</a:t>
                      </a:r>
                      <a:endParaRPr sz="1200" u="none" strike="noStrike" cap="none" dirty="0"/>
                    </a:p>
                  </a:txBody>
                  <a:tcPr marL="91450" marR="91450" marT="45725" marB="45725"/>
                </a:tc>
                <a:extLst>
                  <a:ext uri="{0D108BD9-81ED-4DB2-BD59-A6C34878D82A}">
                    <a16:rowId xmlns:a16="http://schemas.microsoft.com/office/drawing/2014/main" val="10002"/>
                  </a:ext>
                </a:extLst>
              </a:tr>
              <a:tr h="999571">
                <a:tc>
                  <a:txBody>
                    <a:bodyPr/>
                    <a:lstStyle/>
                    <a:p>
                      <a:pPr marL="0" marR="0" lvl="0" indent="0" algn="l" rtl="0">
                        <a:lnSpc>
                          <a:spcPct val="100000"/>
                        </a:lnSpc>
                        <a:spcBef>
                          <a:spcPts val="0"/>
                        </a:spcBef>
                        <a:spcAft>
                          <a:spcPts val="0"/>
                        </a:spcAft>
                        <a:buNone/>
                      </a:pPr>
                      <a:r>
                        <a:rPr lang="en-US" sz="1200" u="none" strike="noStrike" cap="none" dirty="0"/>
                        <a:t>Depression Analysis of Social Media Activists Using the Gated Architecture Bi-LSTM</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2021</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IN" sz="1200" u="none" strike="noStrike" cap="none" dirty="0"/>
                        <a:t>IEEE</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Uses a Bi-LSTM. Using bidirectional will run your inputs in two ways, one from past to future and one from future to past giving better results</a:t>
                      </a:r>
                      <a:endParaRPr sz="1200" u="none" strike="noStrike" cap="none" dirty="0"/>
                    </a:p>
                  </a:txBody>
                  <a:tcPr marL="91450" marR="91450" marT="45725" marB="45725"/>
                </a:tc>
                <a:tc>
                  <a:txBody>
                    <a:bodyPr/>
                    <a:lstStyle/>
                    <a:p>
                      <a:pPr marL="0" marR="0" lvl="0" indent="0" algn="l" rtl="0">
                        <a:lnSpc>
                          <a:spcPct val="100000"/>
                        </a:lnSpc>
                        <a:spcBef>
                          <a:spcPts val="0"/>
                        </a:spcBef>
                        <a:spcAft>
                          <a:spcPts val="0"/>
                        </a:spcAft>
                        <a:buNone/>
                      </a:pPr>
                      <a:r>
                        <a:rPr lang="en-US" sz="1200" u="none" strike="noStrike" cap="none" dirty="0"/>
                        <a:t>Develop an application that shall let a user predict his depression index.</a:t>
                      </a:r>
                      <a:endParaRPr sz="1200" u="none" strike="noStrike" cap="none" dirty="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8"/>
          <p:cNvSpPr/>
          <p:nvPr/>
        </p:nvSpPr>
        <p:spPr>
          <a:xfrm>
            <a:off x="583757" y="653120"/>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Narrow" panose="020B0606020202030204" pitchFamily="34" charset="0"/>
              <a:sym typeface="Arial"/>
            </a:endParaRPr>
          </a:p>
        </p:txBody>
      </p:sp>
      <p:sp>
        <p:nvSpPr>
          <p:cNvPr id="221" name="Google Shape;221;p8"/>
          <p:cNvSpPr txBox="1"/>
          <p:nvPr/>
        </p:nvSpPr>
        <p:spPr>
          <a:xfrm>
            <a:off x="583757" y="934952"/>
            <a:ext cx="9601200" cy="5172398"/>
          </a:xfrm>
          <a:prstGeom prst="rect">
            <a:avLst/>
          </a:prstGeom>
          <a:noFill/>
          <a:ln>
            <a:noFill/>
          </a:ln>
        </p:spPr>
        <p:txBody>
          <a:bodyPr spcFirstLastPara="1" wrap="square" lIns="91425" tIns="45700" rIns="91425" bIns="45700" anchor="t" anchorCtr="0">
            <a:noAutofit/>
          </a:bodyPr>
          <a:lstStyle/>
          <a:p>
            <a:pPr marL="285750" indent="-285750" algn="l">
              <a:buClr>
                <a:schemeClr val="bg2"/>
              </a:buClr>
              <a:buFont typeface="Arial" panose="020B0604020202020204" pitchFamily="34" charset="0"/>
              <a:buChar char="•"/>
            </a:pPr>
            <a:r>
              <a:rPr lang="en-US" dirty="0">
                <a:solidFill>
                  <a:schemeClr val="tx2"/>
                </a:solidFill>
                <a:latin typeface="+mj-lt"/>
              </a:rPr>
              <a:t>Two</a:t>
            </a:r>
            <a:r>
              <a:rPr lang="en-US" b="0" i="0" dirty="0">
                <a:solidFill>
                  <a:schemeClr val="tx2"/>
                </a:solidFill>
                <a:effectLst/>
                <a:latin typeface="+mj-lt"/>
              </a:rPr>
              <a:t> datasets, 1 with tweets that indicate depression and the other containing random tweets that do not necessarily indicate depression. The google news vectors file contains the pretrained vectors for word2vec model</a:t>
            </a:r>
          </a:p>
          <a:p>
            <a:pPr marL="285750" indent="-285750" algn="l">
              <a:buClr>
                <a:schemeClr val="bg2"/>
              </a:buClr>
              <a:buFont typeface="Arial" panose="020B0604020202020204" pitchFamily="34" charset="0"/>
              <a:buChar char="•"/>
            </a:pPr>
            <a:endParaRPr lang="en-US" b="0" i="0" dirty="0">
              <a:solidFill>
                <a:schemeClr val="tx2"/>
              </a:solidFill>
              <a:effectLst/>
              <a:latin typeface="+mj-lt"/>
            </a:endParaRPr>
          </a:p>
          <a:p>
            <a:pPr marL="285750" indent="-285750" algn="l">
              <a:buClr>
                <a:schemeClr val="bg2"/>
              </a:buClr>
              <a:buFont typeface="Arial" panose="020B0604020202020204" pitchFamily="34" charset="0"/>
              <a:buChar char="•"/>
            </a:pPr>
            <a:r>
              <a:rPr lang="en-US" b="0" i="0" dirty="0">
                <a:solidFill>
                  <a:schemeClr val="tx2"/>
                </a:solidFill>
                <a:effectLst/>
                <a:latin typeface="+mj-lt"/>
              </a:rPr>
              <a:t>Due to the lack of publicly available dataset for depressive tweets, the essential dataset for this research was compiled by the web scraper TWINT, which used the keyword depression to collect all tweets from a given day.</a:t>
            </a:r>
          </a:p>
          <a:p>
            <a:pPr marL="285750" indent="-285750" algn="l">
              <a:buClr>
                <a:schemeClr val="bg2"/>
              </a:buClr>
              <a:buFont typeface="Arial" panose="020B0604020202020204" pitchFamily="34" charset="0"/>
              <a:buChar char="•"/>
            </a:pPr>
            <a:endParaRPr lang="en-US" b="0" i="0" dirty="0">
              <a:solidFill>
                <a:schemeClr val="tx2"/>
              </a:solidFill>
              <a:effectLst/>
              <a:latin typeface="+mj-lt"/>
            </a:endParaRPr>
          </a:p>
          <a:p>
            <a:pPr marL="285750" indent="-285750" algn="l">
              <a:buClr>
                <a:schemeClr val="bg2"/>
              </a:buClr>
              <a:buFont typeface="Arial" panose="020B0604020202020204" pitchFamily="34" charset="0"/>
              <a:buChar char="•"/>
            </a:pPr>
            <a:r>
              <a:rPr lang="en-US" b="0" i="0" dirty="0">
                <a:solidFill>
                  <a:schemeClr val="tx2"/>
                </a:solidFill>
                <a:effectLst/>
                <a:latin typeface="+mj-lt"/>
              </a:rPr>
              <a:t>The initial steps include preprocessing the data in order to expand contractions, remove emojis, hashtags, @mentions, and stop words of NLP. After which Tokens are generated.</a:t>
            </a:r>
          </a:p>
          <a:p>
            <a:pPr marL="285750" indent="-285750" algn="l">
              <a:buClr>
                <a:schemeClr val="bg2"/>
              </a:buClr>
              <a:buFont typeface="Arial" panose="020B0604020202020204" pitchFamily="34" charset="0"/>
              <a:buChar char="•"/>
            </a:pPr>
            <a:endParaRPr lang="en-US" b="0" i="0" dirty="0">
              <a:solidFill>
                <a:schemeClr val="tx2"/>
              </a:solidFill>
              <a:effectLst/>
              <a:latin typeface="+mj-lt"/>
            </a:endParaRPr>
          </a:p>
          <a:p>
            <a:pPr marL="285750" indent="-285750" algn="l">
              <a:buClr>
                <a:schemeClr val="bg2"/>
              </a:buClr>
              <a:buFont typeface="Arial" panose="020B0604020202020204" pitchFamily="34" charset="0"/>
              <a:buChar char="•"/>
            </a:pPr>
            <a:r>
              <a:rPr lang="en-US" b="0" i="0" dirty="0">
                <a:solidFill>
                  <a:schemeClr val="tx2"/>
                </a:solidFill>
                <a:effectLst/>
                <a:latin typeface="+mj-lt"/>
              </a:rPr>
              <a:t>Word2Vec is used to group together similar words. The </a:t>
            </a:r>
            <a:r>
              <a:rPr lang="en-US" b="0" i="0" dirty="0" err="1">
                <a:solidFill>
                  <a:schemeClr val="tx2"/>
                </a:solidFill>
                <a:effectLst/>
                <a:latin typeface="+mj-lt"/>
              </a:rPr>
              <a:t>KeyedVectors</a:t>
            </a:r>
            <a:r>
              <a:rPr lang="en-US" b="0" i="0" dirty="0">
                <a:solidFill>
                  <a:schemeClr val="tx2"/>
                </a:solidFill>
                <a:effectLst/>
                <a:latin typeface="+mj-lt"/>
              </a:rPr>
              <a:t> function from </a:t>
            </a:r>
            <a:r>
              <a:rPr lang="en-US" b="0" i="0" dirty="0" err="1">
                <a:solidFill>
                  <a:schemeClr val="tx2"/>
                </a:solidFill>
                <a:effectLst/>
                <a:latin typeface="+mj-lt"/>
              </a:rPr>
              <a:t>genesim</a:t>
            </a:r>
            <a:r>
              <a:rPr lang="en-US" b="0" i="0" dirty="0">
                <a:solidFill>
                  <a:schemeClr val="tx2"/>
                </a:solidFill>
                <a:effectLst/>
                <a:latin typeface="+mj-lt"/>
              </a:rPr>
              <a:t> is used and the </a:t>
            </a:r>
            <a:r>
              <a:rPr lang="en-US" b="0" i="0" dirty="0" err="1">
                <a:solidFill>
                  <a:schemeClr val="tx2"/>
                </a:solidFill>
                <a:effectLst/>
                <a:latin typeface="+mj-lt"/>
              </a:rPr>
              <a:t>googlenews</a:t>
            </a:r>
            <a:r>
              <a:rPr lang="en-US" b="0" i="0" dirty="0">
                <a:solidFill>
                  <a:schemeClr val="tx2"/>
                </a:solidFill>
                <a:effectLst/>
                <a:latin typeface="+mj-lt"/>
              </a:rPr>
              <a:t> pretrained vectors are sent in as arguments.</a:t>
            </a:r>
          </a:p>
          <a:p>
            <a:pPr marL="285750" indent="-285750" algn="l">
              <a:buClr>
                <a:schemeClr val="bg2"/>
              </a:buClr>
              <a:buFont typeface="Arial" panose="020B0604020202020204" pitchFamily="34" charset="0"/>
              <a:buChar char="•"/>
            </a:pPr>
            <a:endParaRPr lang="en-US" b="0" i="0" dirty="0">
              <a:solidFill>
                <a:schemeClr val="tx2"/>
              </a:solidFill>
              <a:effectLst/>
              <a:latin typeface="+mj-lt"/>
            </a:endParaRPr>
          </a:p>
          <a:p>
            <a:pPr marL="285750" indent="-285750" algn="l">
              <a:buClr>
                <a:schemeClr val="bg2"/>
              </a:buClr>
              <a:buFont typeface="Arial" panose="020B0604020202020204" pitchFamily="34" charset="0"/>
              <a:buChar char="•"/>
            </a:pPr>
            <a:r>
              <a:rPr lang="en-US" b="0" i="0" dirty="0">
                <a:solidFill>
                  <a:schemeClr val="tx2"/>
                </a:solidFill>
                <a:effectLst/>
                <a:latin typeface="+mj-lt"/>
              </a:rPr>
              <a:t>A CNN+LSTM model was used. In order to determine the optimal fit, various activation functions such as sigmoid, tanh, and </a:t>
            </a:r>
            <a:r>
              <a:rPr lang="en-US" b="0" i="0" dirty="0" err="1">
                <a:solidFill>
                  <a:schemeClr val="tx2"/>
                </a:solidFill>
                <a:effectLst/>
                <a:latin typeface="+mj-lt"/>
              </a:rPr>
              <a:t>softmax</a:t>
            </a:r>
            <a:r>
              <a:rPr lang="en-US" b="0" i="0" dirty="0">
                <a:solidFill>
                  <a:schemeClr val="tx2"/>
                </a:solidFill>
                <a:effectLst/>
                <a:latin typeface="+mj-lt"/>
              </a:rPr>
              <a:t> were utilized in the hidden layers. Given that logistic regression models provide good accuracy for binary classifications, the models' accuracy is compared to that of the LRM, and the model with the highest accuracy is ultimately picked. The </a:t>
            </a:r>
            <a:r>
              <a:rPr lang="en-US" b="0" i="0" dirty="0" err="1">
                <a:solidFill>
                  <a:schemeClr val="tx2"/>
                </a:solidFill>
                <a:effectLst/>
                <a:latin typeface="+mj-lt"/>
              </a:rPr>
              <a:t>ReLU</a:t>
            </a:r>
            <a:r>
              <a:rPr lang="en-US" b="0" i="0" dirty="0">
                <a:solidFill>
                  <a:schemeClr val="tx2"/>
                </a:solidFill>
                <a:effectLst/>
                <a:latin typeface="+mj-lt"/>
              </a:rPr>
              <a:t> function, which is implemented by the majority of CNNs in their activation layer, has been applied to all models. The various models explore the various optimizers and loss functions before concluding on the top model with an accuracy of 99.613%. </a:t>
            </a:r>
          </a:p>
          <a:p>
            <a:pPr marL="285750" indent="-285750" algn="l">
              <a:buClr>
                <a:schemeClr val="bg2"/>
              </a:buClr>
              <a:buFont typeface="Arial" panose="020B0604020202020204" pitchFamily="34" charset="0"/>
              <a:buChar char="•"/>
            </a:pPr>
            <a:endParaRPr lang="en-US" dirty="0">
              <a:solidFill>
                <a:schemeClr val="tx2"/>
              </a:solidFill>
              <a:latin typeface="+mj-lt"/>
            </a:endParaRPr>
          </a:p>
          <a:p>
            <a:pPr marL="285750" indent="-285750" algn="l">
              <a:buClr>
                <a:schemeClr val="bg2"/>
              </a:buClr>
              <a:buFont typeface="Arial" panose="020B0604020202020204" pitchFamily="34" charset="0"/>
              <a:buChar char="•"/>
            </a:pPr>
            <a:r>
              <a:rPr lang="en-US" b="0" i="0" dirty="0">
                <a:solidFill>
                  <a:schemeClr val="tx2"/>
                </a:solidFill>
                <a:effectLst/>
                <a:latin typeface="+mj-lt"/>
              </a:rPr>
              <a:t>The results were compared with other models such as Naïve Bayes, SVC, logistic regression, SGD classifier. Though the accuracy of SVC and LSTM are same, LSTM is more reliable because of the optimization functions </a:t>
            </a:r>
            <a:r>
              <a:rPr lang="en-US" dirty="0">
                <a:solidFill>
                  <a:schemeClr val="tx2"/>
                </a:solidFill>
                <a:latin typeface="+mj-lt"/>
              </a:rPr>
              <a:t>used and the z backpropagation that is carried out</a:t>
            </a:r>
            <a:endParaRPr lang="en-US" b="0" i="0" dirty="0">
              <a:solidFill>
                <a:schemeClr val="tx2"/>
              </a:solidFill>
              <a:effectLst/>
              <a:latin typeface="+mj-lt"/>
            </a:endParaRPr>
          </a:p>
        </p:txBody>
      </p:sp>
      <p:sp>
        <p:nvSpPr>
          <p:cNvPr id="222" name="Google Shape;222;p8"/>
          <p:cNvSpPr txBox="1"/>
          <p:nvPr/>
        </p:nvSpPr>
        <p:spPr>
          <a:xfrm>
            <a:off x="1435920" y="201280"/>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Proposed Approach</a:t>
            </a:r>
            <a:endParaRPr sz="1400" b="0" i="0" u="none" strike="noStrike" cap="none" dirty="0">
              <a:solidFill>
                <a:schemeClr val="accent1"/>
              </a:solidFill>
              <a:latin typeface="Arial Narrow" panose="020B0606020202030204" pitchFamily="34" charset="0"/>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9"/>
          <p:cNvSpPr/>
          <p:nvPr/>
        </p:nvSpPr>
        <p:spPr>
          <a:xfrm>
            <a:off x="1342495"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j-lt"/>
              <a:sym typeface="Arial"/>
            </a:endParaRPr>
          </a:p>
        </p:txBody>
      </p:sp>
      <p:sp>
        <p:nvSpPr>
          <p:cNvPr id="229" name="Google Shape;229;p9"/>
          <p:cNvSpPr txBox="1"/>
          <p:nvPr/>
        </p:nvSpPr>
        <p:spPr>
          <a:xfrm>
            <a:off x="724820" y="1912007"/>
            <a:ext cx="3315298" cy="4619400"/>
          </a:xfrm>
          <a:prstGeom prst="rect">
            <a:avLst/>
          </a:prstGeom>
          <a:noFill/>
          <a:ln>
            <a:noFill/>
          </a:ln>
        </p:spPr>
        <p:txBody>
          <a:bodyPr spcFirstLastPara="1" wrap="square" lIns="91425" tIns="45700" rIns="91425" bIns="45700" anchor="t" anchorCtr="0">
            <a:noAutofit/>
          </a:bodyPr>
          <a:lstStyle/>
          <a:p>
            <a:pPr marL="457200" marR="0" lvl="0" indent="-228600" algn="just" rtl="0">
              <a:lnSpc>
                <a:spcPct val="100000"/>
              </a:lnSpc>
              <a:spcBef>
                <a:spcPts val="0"/>
              </a:spcBef>
              <a:spcAft>
                <a:spcPts val="0"/>
              </a:spcAft>
              <a:buClr>
                <a:schemeClr val="accent1"/>
              </a:buClr>
              <a:buSzPts val="2400"/>
              <a:buFont typeface="Calibri"/>
              <a:buNone/>
            </a:pPr>
            <a:r>
              <a:rPr lang="en-US" b="1" i="0" u="sng" strike="noStrike" cap="none">
                <a:solidFill>
                  <a:schemeClr val="accent1"/>
                </a:solidFill>
                <a:latin typeface="+mj-lt"/>
                <a:ea typeface="Calibri"/>
                <a:cs typeface="Calibri"/>
                <a:sym typeface="Calibri"/>
              </a:rPr>
              <a:t>Model 1:                                                                                           </a:t>
            </a:r>
          </a:p>
          <a:p>
            <a:pPr marL="457200" marR="0" lvl="0" indent="-228600" algn="just" rtl="0">
              <a:lnSpc>
                <a:spcPct val="100000"/>
              </a:lnSpc>
              <a:spcBef>
                <a:spcPts val="0"/>
              </a:spcBef>
              <a:spcAft>
                <a:spcPts val="0"/>
              </a:spcAft>
              <a:buClr>
                <a:schemeClr val="accent1"/>
              </a:buClr>
              <a:buSzPts val="2400"/>
              <a:buFont typeface="Calibri"/>
              <a:buNone/>
            </a:pPr>
            <a:r>
              <a:rPr lang="en-US" i="0" strike="noStrike" cap="none">
                <a:solidFill>
                  <a:schemeClr val="accent1"/>
                </a:solidFill>
                <a:latin typeface="+mj-lt"/>
                <a:ea typeface="Calibri"/>
                <a:cs typeface="Calibri"/>
                <a:sym typeface="Calibri"/>
              </a:rPr>
              <a:t>TF-IDF SVC (baseline model)</a:t>
            </a:r>
          </a:p>
          <a:p>
            <a:pPr marL="457200" marR="0" lvl="0" indent="-228600" algn="just" rtl="0">
              <a:lnSpc>
                <a:spcPct val="100000"/>
              </a:lnSpc>
              <a:spcBef>
                <a:spcPts val="0"/>
              </a:spcBef>
              <a:spcAft>
                <a:spcPts val="0"/>
              </a:spcAft>
              <a:buClr>
                <a:schemeClr val="accent1"/>
              </a:buClr>
              <a:buSzPts val="2400"/>
              <a:buFont typeface="Calibri"/>
              <a:buNone/>
            </a:pPr>
            <a:r>
              <a:rPr lang="en-US" i="0" strike="noStrike" cap="none">
                <a:solidFill>
                  <a:schemeClr val="accent1"/>
                </a:solidFill>
                <a:latin typeface="+mj-lt"/>
                <a:ea typeface="Calibri"/>
                <a:cs typeface="Calibri"/>
                <a:sym typeface="Calibri"/>
              </a:rPr>
              <a:t>Accuracy: 99.613%</a:t>
            </a:r>
          </a:p>
          <a:p>
            <a:pPr marL="457200" marR="0" lvl="0" indent="-228600" algn="just" rtl="0">
              <a:lnSpc>
                <a:spcPct val="100000"/>
              </a:lnSpc>
              <a:spcBef>
                <a:spcPts val="0"/>
              </a:spcBef>
              <a:spcAft>
                <a:spcPts val="0"/>
              </a:spcAft>
              <a:buClr>
                <a:schemeClr val="accent1"/>
              </a:buClr>
              <a:buSzPts val="2400"/>
              <a:buFont typeface="Calibri"/>
              <a:buNone/>
            </a:pPr>
            <a:endParaRPr lang="en-US">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endParaRPr lang="en-US" b="1" i="0" u="sng" strike="noStrike" cap="none">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endParaRPr lang="en-US" b="1" i="0" u="sng" strike="noStrike" cap="none">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endParaRPr lang="en-US" b="1" u="sng">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endParaRPr lang="en-US" b="1" i="0" u="sng" strike="noStrike" cap="none">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endParaRPr lang="en-US" b="1" u="sng">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b="1" i="0" u="sng" strike="noStrike" cap="none">
                <a:solidFill>
                  <a:schemeClr val="accent1"/>
                </a:solidFill>
                <a:latin typeface="+mj-lt"/>
                <a:ea typeface="Calibri"/>
                <a:cs typeface="Calibri"/>
                <a:sym typeface="Calibri"/>
              </a:rPr>
              <a:t>Model 2:</a:t>
            </a:r>
          </a:p>
          <a:p>
            <a:pPr marL="457200" marR="0" lvl="0" indent="-228600" algn="just" rtl="0">
              <a:lnSpc>
                <a:spcPct val="100000"/>
              </a:lnSpc>
              <a:spcBef>
                <a:spcPts val="0"/>
              </a:spcBef>
              <a:spcAft>
                <a:spcPts val="0"/>
              </a:spcAft>
              <a:buClr>
                <a:schemeClr val="accent1"/>
              </a:buClr>
              <a:buSzPts val="2400"/>
              <a:buFont typeface="Calibri"/>
              <a:buNone/>
            </a:pPr>
            <a:r>
              <a:rPr lang="en-US" i="0" strike="noStrike" cap="none">
                <a:solidFill>
                  <a:schemeClr val="accent1"/>
                </a:solidFill>
                <a:latin typeface="+mj-lt"/>
                <a:ea typeface="Calibri"/>
                <a:cs typeface="Calibri"/>
                <a:sym typeface="Calibri"/>
              </a:rPr>
              <a:t>Naïve Bayes</a:t>
            </a:r>
          </a:p>
          <a:p>
            <a:pPr marL="457200" marR="0" lvl="0" indent="-228600" algn="just" rtl="0">
              <a:lnSpc>
                <a:spcPct val="100000"/>
              </a:lnSpc>
              <a:spcBef>
                <a:spcPts val="0"/>
              </a:spcBef>
              <a:spcAft>
                <a:spcPts val="0"/>
              </a:spcAft>
              <a:buClr>
                <a:schemeClr val="accent1"/>
              </a:buClr>
              <a:buSzPts val="2400"/>
              <a:buFont typeface="Calibri"/>
              <a:buNone/>
            </a:pPr>
            <a:r>
              <a:rPr lang="en-US" i="0" strike="noStrike" cap="none">
                <a:solidFill>
                  <a:schemeClr val="accent1"/>
                </a:solidFill>
                <a:latin typeface="+mj-lt"/>
                <a:ea typeface="Calibri"/>
                <a:cs typeface="Calibri"/>
                <a:sym typeface="Calibri"/>
              </a:rPr>
              <a:t>Accuracy:</a:t>
            </a:r>
            <a:r>
              <a:rPr lang="en-US">
                <a:solidFill>
                  <a:schemeClr val="accent1"/>
                </a:solidFill>
                <a:latin typeface="+mj-lt"/>
                <a:ea typeface="Calibri"/>
                <a:cs typeface="Calibri"/>
                <a:sym typeface="Calibri"/>
              </a:rPr>
              <a:t> 91.07</a:t>
            </a:r>
            <a:r>
              <a:rPr lang="en-US" i="0" strike="noStrike" cap="none">
                <a:solidFill>
                  <a:schemeClr val="accent1"/>
                </a:solidFill>
                <a:latin typeface="+mj-lt"/>
                <a:ea typeface="Calibri"/>
                <a:cs typeface="Calibri"/>
                <a:sym typeface="Calibri"/>
              </a:rPr>
              <a:t>%</a:t>
            </a:r>
            <a:endParaRPr lang="en-US" i="0" strike="noStrike" cap="none" dirty="0">
              <a:solidFill>
                <a:schemeClr val="accent1"/>
              </a:solidFill>
              <a:latin typeface="+mj-lt"/>
              <a:ea typeface="Calibri"/>
              <a:cs typeface="Calibri"/>
              <a:sym typeface="Calibri"/>
            </a:endParaRPr>
          </a:p>
        </p:txBody>
      </p:sp>
      <p:sp>
        <p:nvSpPr>
          <p:cNvPr id="230" name="Google Shape;230;p9"/>
          <p:cNvSpPr txBox="1"/>
          <p:nvPr/>
        </p:nvSpPr>
        <p:spPr>
          <a:xfrm>
            <a:off x="1671273" y="1119493"/>
            <a:ext cx="10292700" cy="461624"/>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Arial Narrow" panose="020B0606020202030204" pitchFamily="34" charset="0"/>
                <a:ea typeface="Calibri"/>
                <a:cs typeface="Calibri"/>
                <a:sym typeface="Calibri"/>
              </a:rPr>
              <a:t>Results and Discussion</a:t>
            </a:r>
            <a:endParaRPr sz="1400" b="0" i="0" u="none" strike="noStrike" cap="none" dirty="0">
              <a:solidFill>
                <a:schemeClr val="accent1"/>
              </a:solidFill>
              <a:latin typeface="Arial Narrow" panose="020B0606020202030204" pitchFamily="34" charset="0"/>
              <a:ea typeface="Calibri"/>
              <a:cs typeface="Calibri"/>
              <a:sym typeface="Calibri"/>
            </a:endParaRPr>
          </a:p>
        </p:txBody>
      </p:sp>
      <p:sp>
        <p:nvSpPr>
          <p:cNvPr id="3" name="TextBox 2">
            <a:extLst>
              <a:ext uri="{FF2B5EF4-FFF2-40B4-BE49-F238E27FC236}">
                <a16:creationId xmlns:a16="http://schemas.microsoft.com/office/drawing/2014/main" id="{4A2DA529-F446-34A6-6D0E-0C93E20AC704}"/>
              </a:ext>
            </a:extLst>
          </p:cNvPr>
          <p:cNvSpPr txBox="1"/>
          <p:nvPr/>
        </p:nvSpPr>
        <p:spPr>
          <a:xfrm>
            <a:off x="3939277" y="1881185"/>
            <a:ext cx="3315297" cy="954107"/>
          </a:xfrm>
          <a:prstGeom prst="rect">
            <a:avLst/>
          </a:prstGeom>
          <a:noFill/>
        </p:spPr>
        <p:txBody>
          <a:bodyPr wrap="square">
            <a:spAutoFit/>
          </a:bodyPr>
          <a:lstStyle/>
          <a:p>
            <a:pPr marL="457200" marR="0" lvl="0" indent="-228600" algn="just" rtl="0">
              <a:lnSpc>
                <a:spcPct val="100000"/>
              </a:lnSpc>
              <a:spcBef>
                <a:spcPts val="0"/>
              </a:spcBef>
              <a:spcAft>
                <a:spcPts val="0"/>
              </a:spcAft>
              <a:buClr>
                <a:schemeClr val="accent1"/>
              </a:buClr>
              <a:buSzPts val="2400"/>
              <a:buFont typeface="Calibri"/>
              <a:buNone/>
            </a:pPr>
            <a:r>
              <a:rPr lang="en-US" sz="1400" b="1" i="0" u="sng" strike="noStrike" cap="none" dirty="0">
                <a:solidFill>
                  <a:schemeClr val="accent1"/>
                </a:solidFill>
                <a:latin typeface="+mj-lt"/>
                <a:ea typeface="Calibri"/>
                <a:cs typeface="Calibri"/>
                <a:sym typeface="Calibri"/>
              </a:rPr>
              <a:t>Model 3:</a:t>
            </a: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SGD classifier</a:t>
            </a: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Accuracy:</a:t>
            </a:r>
            <a:r>
              <a:rPr lang="en-US" dirty="0">
                <a:solidFill>
                  <a:schemeClr val="accent1"/>
                </a:solidFill>
                <a:latin typeface="+mj-lt"/>
                <a:ea typeface="Calibri"/>
                <a:cs typeface="Calibri"/>
                <a:sym typeface="Calibri"/>
              </a:rPr>
              <a:t> 98.51</a:t>
            </a:r>
            <a:r>
              <a:rPr lang="en-US" sz="1400" i="0" strike="noStrike" cap="none" dirty="0">
                <a:solidFill>
                  <a:schemeClr val="accent1"/>
                </a:solidFill>
                <a:latin typeface="+mj-lt"/>
                <a:ea typeface="Calibri"/>
                <a:cs typeface="Calibri"/>
                <a:sym typeface="Calibri"/>
              </a:rPr>
              <a:t>%</a:t>
            </a:r>
            <a:endParaRPr lang="en-US" dirty="0">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Loss function: Hinge</a:t>
            </a:r>
          </a:p>
        </p:txBody>
      </p:sp>
      <p:sp>
        <p:nvSpPr>
          <p:cNvPr id="5" name="TextBox 4">
            <a:extLst>
              <a:ext uri="{FF2B5EF4-FFF2-40B4-BE49-F238E27FC236}">
                <a16:creationId xmlns:a16="http://schemas.microsoft.com/office/drawing/2014/main" id="{4E3CA435-0775-94DD-14D6-3BA3E8A9EBDD}"/>
              </a:ext>
            </a:extLst>
          </p:cNvPr>
          <p:cNvSpPr txBox="1"/>
          <p:nvPr/>
        </p:nvSpPr>
        <p:spPr>
          <a:xfrm>
            <a:off x="3939280" y="3749757"/>
            <a:ext cx="2677281" cy="954107"/>
          </a:xfrm>
          <a:prstGeom prst="rect">
            <a:avLst/>
          </a:prstGeom>
          <a:noFill/>
        </p:spPr>
        <p:txBody>
          <a:bodyPr wrap="square">
            <a:spAutoFit/>
          </a:bodyPr>
          <a:lstStyle/>
          <a:p>
            <a:pPr marL="457200" marR="0" lvl="0" indent="-228600" algn="just" rtl="0">
              <a:lnSpc>
                <a:spcPct val="100000"/>
              </a:lnSpc>
              <a:spcBef>
                <a:spcPts val="0"/>
              </a:spcBef>
              <a:spcAft>
                <a:spcPts val="0"/>
              </a:spcAft>
              <a:buClr>
                <a:schemeClr val="accent1"/>
              </a:buClr>
              <a:buSzPts val="2400"/>
              <a:buFont typeface="Calibri"/>
              <a:buNone/>
            </a:pPr>
            <a:r>
              <a:rPr lang="en-US" sz="1400" b="1" i="0" u="sng" strike="noStrike" cap="none" dirty="0">
                <a:solidFill>
                  <a:schemeClr val="accent1"/>
                </a:solidFill>
                <a:latin typeface="+mj-lt"/>
                <a:ea typeface="Calibri"/>
                <a:cs typeface="Calibri"/>
                <a:sym typeface="Calibri"/>
              </a:rPr>
              <a:t>Model 4:</a:t>
            </a:r>
          </a:p>
          <a:p>
            <a:pPr marL="457200" marR="0" lvl="0" indent="-228600" algn="just" rtl="0">
              <a:lnSpc>
                <a:spcPct val="100000"/>
              </a:lnSpc>
              <a:spcBef>
                <a:spcPts val="0"/>
              </a:spcBef>
              <a:spcAft>
                <a:spcPts val="0"/>
              </a:spcAft>
              <a:buClr>
                <a:schemeClr val="accent1"/>
              </a:buClr>
              <a:buSzPts val="2400"/>
              <a:buFont typeface="Calibri"/>
              <a:buNone/>
            </a:pPr>
            <a:r>
              <a:rPr lang="en-US" dirty="0">
                <a:solidFill>
                  <a:schemeClr val="accent1"/>
                </a:solidFill>
                <a:latin typeface="+mj-lt"/>
                <a:ea typeface="Calibri"/>
                <a:cs typeface="Calibri"/>
                <a:sym typeface="Calibri"/>
              </a:rPr>
              <a:t>Logistic Regression Model </a:t>
            </a:r>
            <a:endParaRPr lang="en-US" sz="1400" i="0" strike="noStrike" cap="none" dirty="0">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Activation function: Sigmoid </a:t>
            </a: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Accuracy: 96.87%</a:t>
            </a:r>
          </a:p>
        </p:txBody>
      </p:sp>
      <p:sp>
        <p:nvSpPr>
          <p:cNvPr id="7" name="TextBox 6">
            <a:extLst>
              <a:ext uri="{FF2B5EF4-FFF2-40B4-BE49-F238E27FC236}">
                <a16:creationId xmlns:a16="http://schemas.microsoft.com/office/drawing/2014/main" id="{2F5FFE15-5088-3C60-F055-F55611B3A29F}"/>
              </a:ext>
            </a:extLst>
          </p:cNvPr>
          <p:cNvSpPr txBox="1"/>
          <p:nvPr/>
        </p:nvSpPr>
        <p:spPr>
          <a:xfrm>
            <a:off x="6946021" y="1857173"/>
            <a:ext cx="3315298" cy="1600438"/>
          </a:xfrm>
          <a:prstGeom prst="rect">
            <a:avLst/>
          </a:prstGeom>
          <a:noFill/>
        </p:spPr>
        <p:txBody>
          <a:bodyPr wrap="square">
            <a:spAutoFit/>
          </a:bodyPr>
          <a:lstStyle/>
          <a:p>
            <a:pPr marL="457200" marR="0" lvl="0" indent="-228600" algn="just" rtl="0">
              <a:lnSpc>
                <a:spcPct val="100000"/>
              </a:lnSpc>
              <a:spcBef>
                <a:spcPts val="0"/>
              </a:spcBef>
              <a:spcAft>
                <a:spcPts val="0"/>
              </a:spcAft>
              <a:buClr>
                <a:schemeClr val="accent1"/>
              </a:buClr>
              <a:buSzPts val="2400"/>
              <a:buFont typeface="Calibri"/>
              <a:buNone/>
            </a:pPr>
            <a:r>
              <a:rPr lang="en-US" sz="1400" b="1" i="0" u="sng" strike="noStrike" cap="none" dirty="0">
                <a:solidFill>
                  <a:schemeClr val="accent1"/>
                </a:solidFill>
                <a:latin typeface="+mj-lt"/>
                <a:ea typeface="Calibri"/>
                <a:cs typeface="Calibri"/>
                <a:sym typeface="Calibri"/>
              </a:rPr>
              <a:t>Model 5:</a:t>
            </a: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LSTM</a:t>
            </a:r>
          </a:p>
          <a:p>
            <a:pPr marL="457200" marR="0" lvl="0" indent="-228600" algn="just" rtl="0">
              <a:lnSpc>
                <a:spcPct val="100000"/>
              </a:lnSpc>
              <a:spcBef>
                <a:spcPts val="0"/>
              </a:spcBef>
              <a:spcAft>
                <a:spcPts val="0"/>
              </a:spcAft>
              <a:buClr>
                <a:schemeClr val="accent1"/>
              </a:buClr>
              <a:buSzPts val="2400"/>
              <a:buFont typeface="Calibri"/>
              <a:buNone/>
            </a:pPr>
            <a:r>
              <a:rPr lang="en-US" sz="1400" dirty="0">
                <a:solidFill>
                  <a:schemeClr val="accent1"/>
                </a:solidFill>
                <a:latin typeface="+mj-lt"/>
                <a:ea typeface="Calibri"/>
                <a:cs typeface="Calibri"/>
                <a:sym typeface="Calibri"/>
              </a:rPr>
              <a:t>Activation layer:</a:t>
            </a:r>
            <a:r>
              <a:rPr lang="en-US" sz="1400" i="0" strike="noStrike" cap="none" dirty="0">
                <a:solidFill>
                  <a:schemeClr val="accent1"/>
                </a:solidFill>
                <a:latin typeface="+mj-lt"/>
                <a:ea typeface="Calibri"/>
                <a:cs typeface="Calibri"/>
                <a:sym typeface="Calibri"/>
              </a:rPr>
              <a:t> </a:t>
            </a:r>
            <a:r>
              <a:rPr lang="en-US" sz="1400" i="0" strike="noStrike" cap="none" dirty="0" err="1">
                <a:solidFill>
                  <a:schemeClr val="accent1"/>
                </a:solidFill>
                <a:latin typeface="+mj-lt"/>
                <a:ea typeface="Calibri"/>
                <a:cs typeface="Calibri"/>
                <a:sym typeface="Calibri"/>
              </a:rPr>
              <a:t>ReLU</a:t>
            </a:r>
            <a:endParaRPr lang="en-US" sz="1400" i="0" strike="noStrike" cap="none" dirty="0">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sz="1400" dirty="0">
                <a:solidFill>
                  <a:schemeClr val="accent1"/>
                </a:solidFill>
                <a:latin typeface="+mj-lt"/>
                <a:ea typeface="Calibri"/>
                <a:cs typeface="Calibri"/>
                <a:sym typeface="Calibri"/>
              </a:rPr>
              <a:t>Hidden Layer: </a:t>
            </a:r>
            <a:r>
              <a:rPr lang="en-US" dirty="0">
                <a:solidFill>
                  <a:schemeClr val="accent1"/>
                </a:solidFill>
                <a:latin typeface="+mj-lt"/>
                <a:ea typeface="Calibri"/>
                <a:cs typeface="Calibri"/>
                <a:sym typeface="Calibri"/>
              </a:rPr>
              <a:t>Sigmoid</a:t>
            </a:r>
            <a:endParaRPr lang="en-US" sz="1400" dirty="0">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Accuracy: 99.613%</a:t>
            </a:r>
          </a:p>
          <a:p>
            <a:pPr marL="457200" marR="0" lvl="0" indent="-228600" algn="just" rtl="0">
              <a:lnSpc>
                <a:spcPct val="100000"/>
              </a:lnSpc>
              <a:spcBef>
                <a:spcPts val="0"/>
              </a:spcBef>
              <a:spcAft>
                <a:spcPts val="0"/>
              </a:spcAft>
              <a:buClr>
                <a:schemeClr val="accent1"/>
              </a:buClr>
              <a:buSzPts val="2400"/>
              <a:buFont typeface="Calibri"/>
              <a:buNone/>
            </a:pPr>
            <a:r>
              <a:rPr lang="en-US" sz="1400" dirty="0">
                <a:solidFill>
                  <a:schemeClr val="accent1"/>
                </a:solidFill>
                <a:latin typeface="+mj-lt"/>
                <a:ea typeface="Calibri"/>
                <a:cs typeface="Calibri"/>
                <a:sym typeface="Calibri"/>
              </a:rPr>
              <a:t>Optimizer: </a:t>
            </a:r>
            <a:r>
              <a:rPr lang="en-US" sz="1400" dirty="0" err="1">
                <a:solidFill>
                  <a:schemeClr val="accent1"/>
                </a:solidFill>
                <a:latin typeface="+mj-lt"/>
                <a:ea typeface="Calibri"/>
                <a:cs typeface="Calibri"/>
                <a:sym typeface="Calibri"/>
              </a:rPr>
              <a:t>adam</a:t>
            </a:r>
            <a:endParaRPr lang="en-US" sz="1400" dirty="0">
              <a:solidFill>
                <a:schemeClr val="accent1"/>
              </a:solidFill>
              <a:latin typeface="+mj-lt"/>
              <a:ea typeface="Calibri"/>
              <a:cs typeface="Calibri"/>
              <a:sym typeface="Calibri"/>
            </a:endParaRPr>
          </a:p>
          <a:p>
            <a:pPr marL="457200" marR="0" lvl="0" indent="-228600" algn="just" rtl="0">
              <a:lnSpc>
                <a:spcPct val="100000"/>
              </a:lnSpc>
              <a:spcBef>
                <a:spcPts val="0"/>
              </a:spcBef>
              <a:spcAft>
                <a:spcPts val="0"/>
              </a:spcAft>
              <a:buClr>
                <a:schemeClr val="accent1"/>
              </a:buClr>
              <a:buSzPts val="2400"/>
              <a:buFont typeface="Calibri"/>
              <a:buNone/>
            </a:pPr>
            <a:r>
              <a:rPr lang="en-US" sz="1400" i="0" strike="noStrike" cap="none" dirty="0">
                <a:solidFill>
                  <a:schemeClr val="accent1"/>
                </a:solidFill>
                <a:latin typeface="+mj-lt"/>
                <a:ea typeface="Calibri"/>
                <a:cs typeface="Calibri"/>
                <a:sym typeface="Calibri"/>
              </a:rPr>
              <a:t>Loss function: </a:t>
            </a:r>
            <a:r>
              <a:rPr lang="en-US" dirty="0">
                <a:solidFill>
                  <a:schemeClr val="accent1"/>
                </a:solidFill>
                <a:latin typeface="+mj-lt"/>
                <a:ea typeface="Calibri"/>
                <a:cs typeface="Calibri"/>
                <a:sym typeface="Calibri"/>
              </a:rPr>
              <a:t>Binary cross entropy</a:t>
            </a:r>
            <a:endParaRPr lang="en-US" sz="1400" i="0" strike="noStrike" cap="none" dirty="0">
              <a:solidFill>
                <a:schemeClr val="accent1"/>
              </a:solidFill>
              <a:latin typeface="+mj-lt"/>
              <a:ea typeface="Calibri"/>
              <a:cs typeface="Calibri"/>
              <a:sym typeface="Calibri"/>
            </a:endParaRPr>
          </a:p>
        </p:txBody>
      </p:sp>
      <p:sp>
        <p:nvSpPr>
          <p:cNvPr id="8" name="TextBox 7">
            <a:extLst>
              <a:ext uri="{FF2B5EF4-FFF2-40B4-BE49-F238E27FC236}">
                <a16:creationId xmlns:a16="http://schemas.microsoft.com/office/drawing/2014/main" id="{EB667BCC-2EBF-5B42-9FC3-826E2887B6AD}"/>
              </a:ext>
            </a:extLst>
          </p:cNvPr>
          <p:cNvSpPr txBox="1"/>
          <p:nvPr/>
        </p:nvSpPr>
        <p:spPr>
          <a:xfrm>
            <a:off x="933979" y="5738507"/>
            <a:ext cx="8875552" cy="523220"/>
          </a:xfrm>
          <a:prstGeom prst="rect">
            <a:avLst/>
          </a:prstGeom>
          <a:noFill/>
        </p:spPr>
        <p:txBody>
          <a:bodyPr wrap="square" rtlCol="0">
            <a:spAutoFit/>
          </a:bodyPr>
          <a:lstStyle/>
          <a:p>
            <a:r>
              <a:rPr lang="en-US" dirty="0">
                <a:solidFill>
                  <a:schemeClr val="tx2"/>
                </a:solidFill>
                <a:latin typeface="+mj-lt"/>
              </a:rPr>
              <a:t>It can be seen that the CNN + LSTM models using </a:t>
            </a:r>
            <a:r>
              <a:rPr lang="en-US" dirty="0" err="1">
                <a:solidFill>
                  <a:schemeClr val="tx2"/>
                </a:solidFill>
                <a:latin typeface="+mj-lt"/>
              </a:rPr>
              <a:t>Relu</a:t>
            </a:r>
            <a:r>
              <a:rPr lang="en-US" dirty="0">
                <a:solidFill>
                  <a:schemeClr val="tx2"/>
                </a:solidFill>
                <a:latin typeface="+mj-lt"/>
              </a:rPr>
              <a:t> + Sigmoid Activation functions gives us the best accuracy and reliability.</a:t>
            </a:r>
            <a:endParaRPr lang="en-IN" dirty="0">
              <a:solidFill>
                <a:schemeClr val="tx2"/>
              </a:solidFill>
              <a:latin typeface="+mj-lt"/>
            </a:endParaRPr>
          </a:p>
        </p:txBody>
      </p:sp>
      <p:sp>
        <p:nvSpPr>
          <p:cNvPr id="4" name="TextBox 3">
            <a:extLst>
              <a:ext uri="{FF2B5EF4-FFF2-40B4-BE49-F238E27FC236}">
                <a16:creationId xmlns:a16="http://schemas.microsoft.com/office/drawing/2014/main" id="{8C1EF6E9-97F7-2E4F-4429-7F239D76F238}"/>
              </a:ext>
            </a:extLst>
          </p:cNvPr>
          <p:cNvSpPr txBox="1"/>
          <p:nvPr/>
        </p:nvSpPr>
        <p:spPr>
          <a:xfrm>
            <a:off x="933979" y="5356719"/>
            <a:ext cx="3935002" cy="523220"/>
          </a:xfrm>
          <a:prstGeom prst="rect">
            <a:avLst/>
          </a:prstGeom>
          <a:noFill/>
        </p:spPr>
        <p:txBody>
          <a:bodyPr wrap="square" rtlCol="0">
            <a:spAutoFit/>
          </a:bodyPr>
          <a:lstStyle/>
          <a:p>
            <a:r>
              <a:rPr lang="en-IN" dirty="0">
                <a:solidFill>
                  <a:srgbClr val="FFAB40"/>
                </a:solidFill>
                <a:latin typeface="+mj-lt"/>
              </a:rPr>
              <a:t>Dataset used: </a:t>
            </a:r>
            <a:r>
              <a:rPr lang="en-IN" b="0" i="0" u="none" strike="noStrike" dirty="0">
                <a:solidFill>
                  <a:srgbClr val="FFAB40"/>
                </a:solidFill>
                <a:effectLst/>
                <a:latin typeface="+mj-lt"/>
              </a:rPr>
              <a:t>Sentiment140</a:t>
            </a:r>
            <a:endParaRPr lang="en-US" dirty="0">
              <a:solidFill>
                <a:srgbClr val="FFAB40"/>
              </a:solidFill>
              <a:latin typeface="+mj-lt"/>
            </a:endParaRPr>
          </a:p>
          <a:p>
            <a:endParaRPr lang="en-IN" dirty="0"/>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757</TotalTime>
  <Words>1813</Words>
  <Application>Microsoft Office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Arial Narrow</vt:lpstr>
      <vt:lpstr>Montserrat ExtraBold</vt:lpstr>
      <vt:lpstr>Montserrat</vt:lpstr>
      <vt:lpstr>Montserrat Medium</vt:lpstr>
      <vt:lpstr>Futuristic Background by Slidesgo</vt:lpstr>
      <vt:lpstr>Depression Detection Using Tweets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Depression Detection Using Tweets</dc:title>
  <dc:creator>Snigdha Paladugula</dc:creator>
  <cp:lastModifiedBy>Snigdha Paladugula</cp:lastModifiedBy>
  <cp:revision>60</cp:revision>
  <dcterms:modified xsi:type="dcterms:W3CDTF">2022-11-29T07:41:59Z</dcterms:modified>
</cp:coreProperties>
</file>